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4" r:id="rId1"/>
    <p:sldMasterId id="2147483673" r:id="rId2"/>
  </p:sldMasterIdLst>
  <p:notesMasterIdLst>
    <p:notesMasterId r:id="rId43"/>
  </p:notesMasterIdLst>
  <p:handoutMasterIdLst>
    <p:handoutMasterId r:id="rId44"/>
  </p:handoutMasterIdLst>
  <p:sldIdLst>
    <p:sldId id="399" r:id="rId3"/>
    <p:sldId id="401" r:id="rId4"/>
    <p:sldId id="402" r:id="rId5"/>
    <p:sldId id="400" r:id="rId6"/>
    <p:sldId id="301" r:id="rId7"/>
    <p:sldId id="315" r:id="rId8"/>
    <p:sldId id="316" r:id="rId9"/>
    <p:sldId id="319" r:id="rId10"/>
    <p:sldId id="321" r:id="rId11"/>
    <p:sldId id="322" r:id="rId12"/>
    <p:sldId id="329" r:id="rId13"/>
    <p:sldId id="363" r:id="rId14"/>
    <p:sldId id="305" r:id="rId15"/>
    <p:sldId id="368" r:id="rId16"/>
    <p:sldId id="369" r:id="rId17"/>
    <p:sldId id="364" r:id="rId18"/>
    <p:sldId id="365" r:id="rId19"/>
    <p:sldId id="366" r:id="rId20"/>
    <p:sldId id="370" r:id="rId21"/>
    <p:sldId id="371" r:id="rId22"/>
    <p:sldId id="372" r:id="rId23"/>
    <p:sldId id="375" r:id="rId24"/>
    <p:sldId id="373" r:id="rId25"/>
    <p:sldId id="337" r:id="rId26"/>
    <p:sldId id="374" r:id="rId27"/>
    <p:sldId id="376" r:id="rId28"/>
    <p:sldId id="340" r:id="rId29"/>
    <p:sldId id="377" r:id="rId30"/>
    <p:sldId id="379" r:id="rId31"/>
    <p:sldId id="380" r:id="rId32"/>
    <p:sldId id="381" r:id="rId33"/>
    <p:sldId id="382" r:id="rId34"/>
    <p:sldId id="384" r:id="rId35"/>
    <p:sldId id="385" r:id="rId36"/>
    <p:sldId id="386" r:id="rId37"/>
    <p:sldId id="387" r:id="rId38"/>
    <p:sldId id="388" r:id="rId39"/>
    <p:sldId id="389" r:id="rId40"/>
    <p:sldId id="396" r:id="rId41"/>
    <p:sldId id="395" r:id="rId42"/>
  </p:sldIdLst>
  <p:sldSz cx="9144000" cy="6858000" type="screen4x3"/>
  <p:notesSz cx="6858000" cy="9180513"/>
  <p:custDataLst>
    <p:tags r:id="rId45"/>
  </p:custDataLst>
  <p:defaultTextStyle>
    <a:defPPr>
      <a:defRPr lang="en-US"/>
    </a:defPPr>
    <a:lvl1pPr algn="l" rtl="0" fontAlgn="base">
      <a:spcBef>
        <a:spcPct val="0"/>
      </a:spcBef>
      <a:spcAft>
        <a:spcPct val="0"/>
      </a:spcAft>
      <a:defRPr sz="2400" kern="1200">
        <a:solidFill>
          <a:schemeClr val="tx1"/>
        </a:solidFill>
        <a:latin typeface="Times New Roman" pitchFamily="1" charset="0"/>
        <a:ea typeface="+mn-ea"/>
        <a:cs typeface="+mn-cs"/>
      </a:defRPr>
    </a:lvl1pPr>
    <a:lvl2pPr marL="457124" algn="l" rtl="0" fontAlgn="base">
      <a:spcBef>
        <a:spcPct val="0"/>
      </a:spcBef>
      <a:spcAft>
        <a:spcPct val="0"/>
      </a:spcAft>
      <a:defRPr sz="2400" kern="1200">
        <a:solidFill>
          <a:schemeClr val="tx1"/>
        </a:solidFill>
        <a:latin typeface="Times New Roman" pitchFamily="1" charset="0"/>
        <a:ea typeface="+mn-ea"/>
        <a:cs typeface="+mn-cs"/>
      </a:defRPr>
    </a:lvl2pPr>
    <a:lvl3pPr marL="914247" algn="l" rtl="0" fontAlgn="base">
      <a:spcBef>
        <a:spcPct val="0"/>
      </a:spcBef>
      <a:spcAft>
        <a:spcPct val="0"/>
      </a:spcAft>
      <a:defRPr sz="2400" kern="1200">
        <a:solidFill>
          <a:schemeClr val="tx1"/>
        </a:solidFill>
        <a:latin typeface="Times New Roman" pitchFamily="1" charset="0"/>
        <a:ea typeface="+mn-ea"/>
        <a:cs typeface="+mn-cs"/>
      </a:defRPr>
    </a:lvl3pPr>
    <a:lvl4pPr marL="1371371" algn="l" rtl="0" fontAlgn="base">
      <a:spcBef>
        <a:spcPct val="0"/>
      </a:spcBef>
      <a:spcAft>
        <a:spcPct val="0"/>
      </a:spcAft>
      <a:defRPr sz="2400" kern="1200">
        <a:solidFill>
          <a:schemeClr val="tx1"/>
        </a:solidFill>
        <a:latin typeface="Times New Roman" pitchFamily="1" charset="0"/>
        <a:ea typeface="+mn-ea"/>
        <a:cs typeface="+mn-cs"/>
      </a:defRPr>
    </a:lvl4pPr>
    <a:lvl5pPr marL="1828494" algn="l" rtl="0" fontAlgn="base">
      <a:spcBef>
        <a:spcPct val="0"/>
      </a:spcBef>
      <a:spcAft>
        <a:spcPct val="0"/>
      </a:spcAft>
      <a:defRPr sz="2400" kern="1200">
        <a:solidFill>
          <a:schemeClr val="tx1"/>
        </a:solidFill>
        <a:latin typeface="Times New Roman" pitchFamily="1" charset="0"/>
        <a:ea typeface="+mn-ea"/>
        <a:cs typeface="+mn-cs"/>
      </a:defRPr>
    </a:lvl5pPr>
    <a:lvl6pPr marL="2285618" algn="l" defTabSz="914247" rtl="0" eaLnBrk="1" latinLnBrk="0" hangingPunct="1">
      <a:defRPr sz="2400" kern="1200">
        <a:solidFill>
          <a:schemeClr val="tx1"/>
        </a:solidFill>
        <a:latin typeface="Times New Roman" pitchFamily="1" charset="0"/>
        <a:ea typeface="+mn-ea"/>
        <a:cs typeface="+mn-cs"/>
      </a:defRPr>
    </a:lvl6pPr>
    <a:lvl7pPr marL="2742741" algn="l" defTabSz="914247" rtl="0" eaLnBrk="1" latinLnBrk="0" hangingPunct="1">
      <a:defRPr sz="2400" kern="1200">
        <a:solidFill>
          <a:schemeClr val="tx1"/>
        </a:solidFill>
        <a:latin typeface="Times New Roman" pitchFamily="1" charset="0"/>
        <a:ea typeface="+mn-ea"/>
        <a:cs typeface="+mn-cs"/>
      </a:defRPr>
    </a:lvl7pPr>
    <a:lvl8pPr marL="3199856" algn="l" defTabSz="914247" rtl="0" eaLnBrk="1" latinLnBrk="0" hangingPunct="1">
      <a:defRPr sz="2400" kern="1200">
        <a:solidFill>
          <a:schemeClr val="tx1"/>
        </a:solidFill>
        <a:latin typeface="Times New Roman" pitchFamily="1" charset="0"/>
        <a:ea typeface="+mn-ea"/>
        <a:cs typeface="+mn-cs"/>
      </a:defRPr>
    </a:lvl8pPr>
    <a:lvl9pPr marL="3656984" algn="l" defTabSz="914247" rtl="0" eaLnBrk="1" latinLnBrk="0" hangingPunct="1">
      <a:defRPr sz="24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91">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FF"/>
    <a:srgbClr val="009999"/>
    <a:srgbClr val="FF3300"/>
    <a:srgbClr val="FF6633"/>
    <a:srgbClr val="F8F8F8"/>
    <a:srgbClr val="FFFF99"/>
    <a:srgbClr val="FFFF00"/>
    <a:srgbClr val="B2B2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2787"/>
    <p:restoredTop sz="90929"/>
  </p:normalViewPr>
  <p:slideViewPr>
    <p:cSldViewPr>
      <p:cViewPr varScale="1">
        <p:scale>
          <a:sx n="84" d="100"/>
          <a:sy n="84" d="100"/>
        </p:scale>
        <p:origin x="576"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8" d="100"/>
          <a:sy n="58" d="100"/>
        </p:scale>
        <p:origin x="-1812" y="-72"/>
      </p:cViewPr>
      <p:guideLst>
        <p:guide orient="horz" pos="2891"/>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tags" Target="tags/tag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notesMaster" Target="notesMasters/notesMaster1.xml"/><Relationship Id="rId48" Type="http://schemas.openxmlformats.org/officeDocument/2006/relationships/theme" Target="theme/theme1.xml"/><Relationship Id="rId8" Type="http://schemas.openxmlformats.org/officeDocument/2006/relationships/slide" Target="slides/slide6.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47B7277-9514-4DBB-972B-BEAF74D8A2ED}" type="doc">
      <dgm:prSet loTypeId="urn:microsoft.com/office/officeart/2005/8/layout/venn1" loCatId="relationship" qsTypeId="urn:microsoft.com/office/officeart/2005/8/quickstyle/simple1" qsCatId="simple" csTypeId="urn:microsoft.com/office/officeart/2005/8/colors/accent1_2" csCatId="accent1" phldr="1"/>
      <dgm:spPr/>
    </dgm:pt>
    <dgm:pt modelId="{BA9DB06A-A6D1-4371-857D-2D098EE84167}">
      <dgm:prSet phldrT="[Text]" custT="1"/>
      <dgm:spPr/>
      <dgm:t>
        <a:bodyPr/>
        <a:lstStyle/>
        <a:p>
          <a:pPr algn="ctr"/>
          <a:r>
            <a:rPr lang="en-US" sz="2000" b="1" spc="300"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Biology</a:t>
          </a:r>
          <a:endParaRPr lang="en-US" sz="2000" b="1" spc="300"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AD634BF5-9DD2-4F40-86BE-4547CE8BFD1D}" type="parTrans" cxnId="{4158FBA7-A94C-4667-ABC0-592CE10FF135}">
      <dgm:prSet/>
      <dgm:spPr/>
      <dgm:t>
        <a:bodyPr/>
        <a:lstStyle/>
        <a:p>
          <a:pPr algn="ctr"/>
          <a:endParaRPr lang="en-US" sz="2000" spc="300"/>
        </a:p>
      </dgm:t>
    </dgm:pt>
    <dgm:pt modelId="{A4ACDF79-14CE-4D55-89DC-766669058CAF}" type="sibTrans" cxnId="{4158FBA7-A94C-4667-ABC0-592CE10FF135}">
      <dgm:prSet/>
      <dgm:spPr/>
      <dgm:t>
        <a:bodyPr/>
        <a:lstStyle/>
        <a:p>
          <a:pPr algn="ctr"/>
          <a:endParaRPr lang="en-US" sz="2000" spc="300"/>
        </a:p>
      </dgm:t>
    </dgm:pt>
    <dgm:pt modelId="{B89D305A-BCDF-4164-96E6-6A3971AAAA67}">
      <dgm:prSet phldrT="[Text]" custT="1"/>
      <dgm:spPr/>
      <dgm:t>
        <a:bodyPr/>
        <a:lstStyle/>
        <a:p>
          <a:pPr algn="ctr"/>
          <a:r>
            <a:rPr lang="en-US" sz="2000" b="1" spc="300" dirty="0" smtClean="0">
              <a:effectLst>
                <a:outerShdw blurRad="38100" dist="38100" dir="2700000" algn="tl">
                  <a:srgbClr val="000000">
                    <a:alpha val="43137"/>
                  </a:srgbClr>
                </a:outerShdw>
              </a:effectLst>
              <a:latin typeface="Times New Roman" pitchFamily="18" charset="0"/>
              <a:cs typeface="Times New Roman" pitchFamily="18" charset="0"/>
            </a:rPr>
            <a:t>Physics</a:t>
          </a:r>
          <a:endParaRPr lang="en-US" sz="2000" b="1" spc="3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54A6E66E-FCEC-410D-BC7A-1A90C4C52923}" type="parTrans" cxnId="{660BDE8C-E59F-454D-9E42-D72263304839}">
      <dgm:prSet/>
      <dgm:spPr/>
      <dgm:t>
        <a:bodyPr/>
        <a:lstStyle/>
        <a:p>
          <a:pPr algn="ctr"/>
          <a:endParaRPr lang="en-US" sz="2000" spc="300"/>
        </a:p>
      </dgm:t>
    </dgm:pt>
    <dgm:pt modelId="{F30E29F1-3F98-4740-B829-DDCE205EC113}" type="sibTrans" cxnId="{660BDE8C-E59F-454D-9E42-D72263304839}">
      <dgm:prSet/>
      <dgm:spPr/>
      <dgm:t>
        <a:bodyPr/>
        <a:lstStyle/>
        <a:p>
          <a:pPr algn="ctr"/>
          <a:endParaRPr lang="en-US" sz="2000" spc="300"/>
        </a:p>
      </dgm:t>
    </dgm:pt>
    <dgm:pt modelId="{D53AFCBF-1A77-4733-A5F0-865F2448D10E}">
      <dgm:prSet phldrT="[Text]" custT="1"/>
      <dgm:spPr/>
      <dgm:t>
        <a:bodyPr/>
        <a:lstStyle/>
        <a:p>
          <a:pPr algn="ctr"/>
          <a:r>
            <a:rPr lang="en-US" sz="2000" b="1" spc="300"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Chemistry</a:t>
          </a:r>
          <a:endParaRPr lang="en-US" sz="2000" spc="300" dirty="0"/>
        </a:p>
      </dgm:t>
    </dgm:pt>
    <dgm:pt modelId="{6F78B3BE-E6A3-4777-AFF6-331131C2C0CB}" type="parTrans" cxnId="{394D5A54-69DC-4043-A521-51ED82EEFC43}">
      <dgm:prSet/>
      <dgm:spPr/>
      <dgm:t>
        <a:bodyPr/>
        <a:lstStyle/>
        <a:p>
          <a:pPr algn="ctr"/>
          <a:endParaRPr lang="en-US" sz="2000" spc="300"/>
        </a:p>
      </dgm:t>
    </dgm:pt>
    <dgm:pt modelId="{F70E22B0-9067-4309-BD2C-9F431F946A8B}" type="sibTrans" cxnId="{394D5A54-69DC-4043-A521-51ED82EEFC43}">
      <dgm:prSet/>
      <dgm:spPr/>
      <dgm:t>
        <a:bodyPr/>
        <a:lstStyle/>
        <a:p>
          <a:pPr algn="ctr"/>
          <a:endParaRPr lang="en-US" sz="2000" spc="300"/>
        </a:p>
      </dgm:t>
    </dgm:pt>
    <dgm:pt modelId="{6F23429D-C134-4EA6-9FCB-BAB8DA874299}" type="pres">
      <dgm:prSet presAssocID="{C47B7277-9514-4DBB-972B-BEAF74D8A2ED}" presName="compositeShape" presStyleCnt="0">
        <dgm:presLayoutVars>
          <dgm:chMax val="7"/>
          <dgm:dir/>
          <dgm:resizeHandles val="exact"/>
        </dgm:presLayoutVars>
      </dgm:prSet>
      <dgm:spPr/>
    </dgm:pt>
    <dgm:pt modelId="{1A61963A-49C4-4D3C-8EC6-4772C91A8E08}" type="pres">
      <dgm:prSet presAssocID="{BA9DB06A-A6D1-4371-857D-2D098EE84167}" presName="circ1" presStyleLbl="vennNode1" presStyleIdx="0" presStyleCnt="3"/>
      <dgm:spPr/>
      <dgm:t>
        <a:bodyPr/>
        <a:lstStyle/>
        <a:p>
          <a:endParaRPr lang="en-US"/>
        </a:p>
      </dgm:t>
    </dgm:pt>
    <dgm:pt modelId="{7C9F3143-4A2B-438C-8837-429C1E6682CF}" type="pres">
      <dgm:prSet presAssocID="{BA9DB06A-A6D1-4371-857D-2D098EE84167}" presName="circ1Tx" presStyleLbl="revTx" presStyleIdx="0" presStyleCnt="0">
        <dgm:presLayoutVars>
          <dgm:chMax val="0"/>
          <dgm:chPref val="0"/>
          <dgm:bulletEnabled val="1"/>
        </dgm:presLayoutVars>
      </dgm:prSet>
      <dgm:spPr/>
      <dgm:t>
        <a:bodyPr/>
        <a:lstStyle/>
        <a:p>
          <a:endParaRPr lang="en-US"/>
        </a:p>
      </dgm:t>
    </dgm:pt>
    <dgm:pt modelId="{8EC87B95-E956-4ECE-A6AC-3400480B3BFC}" type="pres">
      <dgm:prSet presAssocID="{B89D305A-BCDF-4164-96E6-6A3971AAAA67}" presName="circ2" presStyleLbl="vennNode1" presStyleIdx="1" presStyleCnt="3"/>
      <dgm:spPr/>
      <dgm:t>
        <a:bodyPr/>
        <a:lstStyle/>
        <a:p>
          <a:endParaRPr lang="en-US"/>
        </a:p>
      </dgm:t>
    </dgm:pt>
    <dgm:pt modelId="{CCF8ABEF-EAC0-4C5E-844E-8A833E58622A}" type="pres">
      <dgm:prSet presAssocID="{B89D305A-BCDF-4164-96E6-6A3971AAAA67}" presName="circ2Tx" presStyleLbl="revTx" presStyleIdx="0" presStyleCnt="0">
        <dgm:presLayoutVars>
          <dgm:chMax val="0"/>
          <dgm:chPref val="0"/>
          <dgm:bulletEnabled val="1"/>
        </dgm:presLayoutVars>
      </dgm:prSet>
      <dgm:spPr/>
      <dgm:t>
        <a:bodyPr/>
        <a:lstStyle/>
        <a:p>
          <a:endParaRPr lang="en-US"/>
        </a:p>
      </dgm:t>
    </dgm:pt>
    <dgm:pt modelId="{B7028C33-02C0-4C1D-92BA-35ECD519FFDA}" type="pres">
      <dgm:prSet presAssocID="{D53AFCBF-1A77-4733-A5F0-865F2448D10E}" presName="circ3" presStyleLbl="vennNode1" presStyleIdx="2" presStyleCnt="3"/>
      <dgm:spPr/>
      <dgm:t>
        <a:bodyPr/>
        <a:lstStyle/>
        <a:p>
          <a:endParaRPr lang="en-US"/>
        </a:p>
      </dgm:t>
    </dgm:pt>
    <dgm:pt modelId="{252E0CC1-9BD2-4FCA-8B97-1CBA1D6AB3E1}" type="pres">
      <dgm:prSet presAssocID="{D53AFCBF-1A77-4733-A5F0-865F2448D10E}" presName="circ3Tx" presStyleLbl="revTx" presStyleIdx="0" presStyleCnt="0">
        <dgm:presLayoutVars>
          <dgm:chMax val="0"/>
          <dgm:chPref val="0"/>
          <dgm:bulletEnabled val="1"/>
        </dgm:presLayoutVars>
      </dgm:prSet>
      <dgm:spPr/>
      <dgm:t>
        <a:bodyPr/>
        <a:lstStyle/>
        <a:p>
          <a:endParaRPr lang="en-US"/>
        </a:p>
      </dgm:t>
    </dgm:pt>
  </dgm:ptLst>
  <dgm:cxnLst>
    <dgm:cxn modelId="{778FE609-FBC1-44FC-AD50-28995501A2C4}" type="presOf" srcId="{D53AFCBF-1A77-4733-A5F0-865F2448D10E}" destId="{B7028C33-02C0-4C1D-92BA-35ECD519FFDA}" srcOrd="0" destOrd="0" presId="urn:microsoft.com/office/officeart/2005/8/layout/venn1"/>
    <dgm:cxn modelId="{394D5A54-69DC-4043-A521-51ED82EEFC43}" srcId="{C47B7277-9514-4DBB-972B-BEAF74D8A2ED}" destId="{D53AFCBF-1A77-4733-A5F0-865F2448D10E}" srcOrd="2" destOrd="0" parTransId="{6F78B3BE-E6A3-4777-AFF6-331131C2C0CB}" sibTransId="{F70E22B0-9067-4309-BD2C-9F431F946A8B}"/>
    <dgm:cxn modelId="{D15D9BBE-1CE8-4115-A853-7F385439E54D}" type="presOf" srcId="{C47B7277-9514-4DBB-972B-BEAF74D8A2ED}" destId="{6F23429D-C134-4EA6-9FCB-BAB8DA874299}" srcOrd="0" destOrd="0" presId="urn:microsoft.com/office/officeart/2005/8/layout/venn1"/>
    <dgm:cxn modelId="{4158FBA7-A94C-4667-ABC0-592CE10FF135}" srcId="{C47B7277-9514-4DBB-972B-BEAF74D8A2ED}" destId="{BA9DB06A-A6D1-4371-857D-2D098EE84167}" srcOrd="0" destOrd="0" parTransId="{AD634BF5-9DD2-4F40-86BE-4547CE8BFD1D}" sibTransId="{A4ACDF79-14CE-4D55-89DC-766669058CAF}"/>
    <dgm:cxn modelId="{E0BB3205-B59B-49B2-B4E2-3E5E85579236}" type="presOf" srcId="{D53AFCBF-1A77-4733-A5F0-865F2448D10E}" destId="{252E0CC1-9BD2-4FCA-8B97-1CBA1D6AB3E1}" srcOrd="1" destOrd="0" presId="urn:microsoft.com/office/officeart/2005/8/layout/venn1"/>
    <dgm:cxn modelId="{660BDE8C-E59F-454D-9E42-D72263304839}" srcId="{C47B7277-9514-4DBB-972B-BEAF74D8A2ED}" destId="{B89D305A-BCDF-4164-96E6-6A3971AAAA67}" srcOrd="1" destOrd="0" parTransId="{54A6E66E-FCEC-410D-BC7A-1A90C4C52923}" sibTransId="{F30E29F1-3F98-4740-B829-DDCE205EC113}"/>
    <dgm:cxn modelId="{04539039-47CF-47D3-93AC-5D367F151045}" type="presOf" srcId="{BA9DB06A-A6D1-4371-857D-2D098EE84167}" destId="{7C9F3143-4A2B-438C-8837-429C1E6682CF}" srcOrd="1" destOrd="0" presId="urn:microsoft.com/office/officeart/2005/8/layout/venn1"/>
    <dgm:cxn modelId="{250215EF-C816-495A-A0DE-7A5B8DC970CF}" type="presOf" srcId="{B89D305A-BCDF-4164-96E6-6A3971AAAA67}" destId="{8EC87B95-E956-4ECE-A6AC-3400480B3BFC}" srcOrd="0" destOrd="0" presId="urn:microsoft.com/office/officeart/2005/8/layout/venn1"/>
    <dgm:cxn modelId="{CAEFE593-CF47-4ADB-B9F2-6B93830E5B0B}" type="presOf" srcId="{BA9DB06A-A6D1-4371-857D-2D098EE84167}" destId="{1A61963A-49C4-4D3C-8EC6-4772C91A8E08}" srcOrd="0" destOrd="0" presId="urn:microsoft.com/office/officeart/2005/8/layout/venn1"/>
    <dgm:cxn modelId="{D38A0C0F-F00C-44A2-824C-99FD7EDD260C}" type="presOf" srcId="{B89D305A-BCDF-4164-96E6-6A3971AAAA67}" destId="{CCF8ABEF-EAC0-4C5E-844E-8A833E58622A}" srcOrd="1" destOrd="0" presId="urn:microsoft.com/office/officeart/2005/8/layout/venn1"/>
    <dgm:cxn modelId="{9A48C3DB-4270-4295-A16B-511906C20A8C}" type="presParOf" srcId="{6F23429D-C134-4EA6-9FCB-BAB8DA874299}" destId="{1A61963A-49C4-4D3C-8EC6-4772C91A8E08}" srcOrd="0" destOrd="0" presId="urn:microsoft.com/office/officeart/2005/8/layout/venn1"/>
    <dgm:cxn modelId="{87FD7BE8-4C57-4F49-B554-38F8D8B7733E}" type="presParOf" srcId="{6F23429D-C134-4EA6-9FCB-BAB8DA874299}" destId="{7C9F3143-4A2B-438C-8837-429C1E6682CF}" srcOrd="1" destOrd="0" presId="urn:microsoft.com/office/officeart/2005/8/layout/venn1"/>
    <dgm:cxn modelId="{B3799565-F973-4561-BFBE-A11BF343A771}" type="presParOf" srcId="{6F23429D-C134-4EA6-9FCB-BAB8DA874299}" destId="{8EC87B95-E956-4ECE-A6AC-3400480B3BFC}" srcOrd="2" destOrd="0" presId="urn:microsoft.com/office/officeart/2005/8/layout/venn1"/>
    <dgm:cxn modelId="{3E0D3710-0CB6-4853-9359-3872E3392437}" type="presParOf" srcId="{6F23429D-C134-4EA6-9FCB-BAB8DA874299}" destId="{CCF8ABEF-EAC0-4C5E-844E-8A833E58622A}" srcOrd="3" destOrd="0" presId="urn:microsoft.com/office/officeart/2005/8/layout/venn1"/>
    <dgm:cxn modelId="{8DE009F2-CA6D-4A3A-82CC-0AB666C5256E}" type="presParOf" srcId="{6F23429D-C134-4EA6-9FCB-BAB8DA874299}" destId="{B7028C33-02C0-4C1D-92BA-35ECD519FFDA}" srcOrd="4" destOrd="0" presId="urn:microsoft.com/office/officeart/2005/8/layout/venn1"/>
    <dgm:cxn modelId="{B4DD6455-14D9-4A20-B592-CD905FC6EBE4}" type="presParOf" srcId="{6F23429D-C134-4EA6-9FCB-BAB8DA874299}" destId="{252E0CC1-9BD2-4FCA-8B97-1CBA1D6AB3E1}" srcOrd="5"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B4C66F4-9812-402F-934F-8444B6E2E366}" type="doc">
      <dgm:prSet loTypeId="urn:microsoft.com/office/officeart/2005/8/layout/cycle7" loCatId="cycle" qsTypeId="urn:microsoft.com/office/officeart/2005/8/quickstyle/simple1" qsCatId="simple" csTypeId="urn:microsoft.com/office/officeart/2005/8/colors/accent1_2" csCatId="accent1" phldr="1"/>
      <dgm:spPr/>
      <dgm:t>
        <a:bodyPr/>
        <a:lstStyle/>
        <a:p>
          <a:endParaRPr lang="en-US"/>
        </a:p>
      </dgm:t>
    </dgm:pt>
    <dgm:pt modelId="{137A5E7B-7413-42EC-AA01-CBF9FC164841}">
      <dgm:prSet phldrT="[Text]" custT="1"/>
      <dgm:spPr/>
      <dgm:t>
        <a:bodyPr/>
        <a:lstStyle/>
        <a:p>
          <a:r>
            <a:rPr lang="en-US" sz="2000" b="1" spc="3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Learn</a:t>
          </a:r>
          <a:endParaRPr lang="en-US" sz="2000" b="1" spc="3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354662CB-57D4-4183-A751-CF7D54D8BC41}" type="parTrans" cxnId="{0B734770-DB0C-49F9-8BDD-6F8DE1B3B7BB}">
      <dgm:prSet/>
      <dgm:spPr/>
      <dgm:t>
        <a:bodyPr/>
        <a:lstStyle/>
        <a:p>
          <a:endParaRPr lang="en-US" b="1" spc="30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58C63116-12BB-4AB6-986C-7A6CB27B4E7C}" type="sibTrans" cxnId="{0B734770-DB0C-49F9-8BDD-6F8DE1B3B7BB}">
      <dgm:prSet/>
      <dgm:spPr/>
      <dgm:t>
        <a:bodyPr/>
        <a:lstStyle/>
        <a:p>
          <a:endParaRPr lang="en-US" b="1" spc="30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0B44E2C5-BC3E-40C5-9673-3453FA91EF08}">
      <dgm:prSet phldrT="[Text]" custT="1"/>
      <dgm:spPr/>
      <dgm:t>
        <a:bodyPr/>
        <a:lstStyle/>
        <a:p>
          <a:r>
            <a:rPr lang="en-US" sz="2000" b="1" spc="3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Relearn</a:t>
          </a:r>
          <a:endParaRPr lang="en-US" sz="2000" b="1" spc="3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F367EC51-C4BE-459E-86F5-50997DA254BB}" type="parTrans" cxnId="{21ACAA83-48D8-4F77-8875-8FDE85E11C10}">
      <dgm:prSet/>
      <dgm:spPr/>
      <dgm:t>
        <a:bodyPr/>
        <a:lstStyle/>
        <a:p>
          <a:endParaRPr lang="en-US" b="1" spc="30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BA692678-DAA2-4986-98CC-8FE8C439A1D4}" type="sibTrans" cxnId="{21ACAA83-48D8-4F77-8875-8FDE85E11C10}">
      <dgm:prSet/>
      <dgm:spPr/>
      <dgm:t>
        <a:bodyPr/>
        <a:lstStyle/>
        <a:p>
          <a:endParaRPr lang="en-US" b="1" spc="30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85157BB9-2CEE-4287-B49C-BE62F895E369}">
      <dgm:prSet phldrT="[Text]" custT="1"/>
      <dgm:spPr/>
      <dgm:t>
        <a:bodyPr/>
        <a:lstStyle/>
        <a:p>
          <a:r>
            <a:rPr lang="en-US" sz="2000" b="1" spc="3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Unlearn</a:t>
          </a:r>
          <a:endParaRPr lang="en-US" sz="2000" b="1" spc="3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096A7929-E8F6-4D64-A55A-2502E947ADFB}" type="parTrans" cxnId="{6CD81A13-4636-464A-9F08-4D36DD18AFDE}">
      <dgm:prSet/>
      <dgm:spPr/>
      <dgm:t>
        <a:bodyPr/>
        <a:lstStyle/>
        <a:p>
          <a:endParaRPr lang="en-US" b="1" spc="30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A3E3F80C-E212-4680-BB1F-D93B90831EB2}" type="sibTrans" cxnId="{6CD81A13-4636-464A-9F08-4D36DD18AFDE}">
      <dgm:prSet/>
      <dgm:spPr/>
      <dgm:t>
        <a:bodyPr/>
        <a:lstStyle/>
        <a:p>
          <a:endParaRPr lang="en-US" b="1" spc="30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A7F578F4-0283-48AE-A35B-AF557090A8B2}" type="pres">
      <dgm:prSet presAssocID="{CB4C66F4-9812-402F-934F-8444B6E2E366}" presName="Name0" presStyleCnt="0">
        <dgm:presLayoutVars>
          <dgm:dir/>
          <dgm:resizeHandles val="exact"/>
        </dgm:presLayoutVars>
      </dgm:prSet>
      <dgm:spPr/>
      <dgm:t>
        <a:bodyPr/>
        <a:lstStyle/>
        <a:p>
          <a:endParaRPr lang="en-US"/>
        </a:p>
      </dgm:t>
    </dgm:pt>
    <dgm:pt modelId="{34D62F3F-8210-4E13-A465-37EA751517CE}" type="pres">
      <dgm:prSet presAssocID="{137A5E7B-7413-42EC-AA01-CBF9FC164841}" presName="node" presStyleLbl="node1" presStyleIdx="0" presStyleCnt="3">
        <dgm:presLayoutVars>
          <dgm:bulletEnabled val="1"/>
        </dgm:presLayoutVars>
      </dgm:prSet>
      <dgm:spPr/>
      <dgm:t>
        <a:bodyPr/>
        <a:lstStyle/>
        <a:p>
          <a:endParaRPr lang="en-US"/>
        </a:p>
      </dgm:t>
    </dgm:pt>
    <dgm:pt modelId="{A2189533-30AF-40FB-81A6-BBBD5BA6A244}" type="pres">
      <dgm:prSet presAssocID="{58C63116-12BB-4AB6-986C-7A6CB27B4E7C}" presName="sibTrans" presStyleLbl="sibTrans2D1" presStyleIdx="0" presStyleCnt="3"/>
      <dgm:spPr/>
      <dgm:t>
        <a:bodyPr/>
        <a:lstStyle/>
        <a:p>
          <a:endParaRPr lang="en-US"/>
        </a:p>
      </dgm:t>
    </dgm:pt>
    <dgm:pt modelId="{6B0CE1B2-755E-4135-9748-E02C3295BBE5}" type="pres">
      <dgm:prSet presAssocID="{58C63116-12BB-4AB6-986C-7A6CB27B4E7C}" presName="connectorText" presStyleLbl="sibTrans2D1" presStyleIdx="0" presStyleCnt="3"/>
      <dgm:spPr/>
      <dgm:t>
        <a:bodyPr/>
        <a:lstStyle/>
        <a:p>
          <a:endParaRPr lang="en-US"/>
        </a:p>
      </dgm:t>
    </dgm:pt>
    <dgm:pt modelId="{003D3EEF-8A66-4988-8D7E-90D23C78A030}" type="pres">
      <dgm:prSet presAssocID="{0B44E2C5-BC3E-40C5-9673-3453FA91EF08}" presName="node" presStyleLbl="node1" presStyleIdx="1" presStyleCnt="3">
        <dgm:presLayoutVars>
          <dgm:bulletEnabled val="1"/>
        </dgm:presLayoutVars>
      </dgm:prSet>
      <dgm:spPr/>
      <dgm:t>
        <a:bodyPr/>
        <a:lstStyle/>
        <a:p>
          <a:endParaRPr lang="en-US"/>
        </a:p>
      </dgm:t>
    </dgm:pt>
    <dgm:pt modelId="{1627551B-A621-4E1E-A6F7-855DF60047EB}" type="pres">
      <dgm:prSet presAssocID="{BA692678-DAA2-4986-98CC-8FE8C439A1D4}" presName="sibTrans" presStyleLbl="sibTrans2D1" presStyleIdx="1" presStyleCnt="3"/>
      <dgm:spPr/>
      <dgm:t>
        <a:bodyPr/>
        <a:lstStyle/>
        <a:p>
          <a:endParaRPr lang="en-US"/>
        </a:p>
      </dgm:t>
    </dgm:pt>
    <dgm:pt modelId="{516BA839-6FE9-484C-8080-82751F8D7002}" type="pres">
      <dgm:prSet presAssocID="{BA692678-DAA2-4986-98CC-8FE8C439A1D4}" presName="connectorText" presStyleLbl="sibTrans2D1" presStyleIdx="1" presStyleCnt="3"/>
      <dgm:spPr/>
      <dgm:t>
        <a:bodyPr/>
        <a:lstStyle/>
        <a:p>
          <a:endParaRPr lang="en-US"/>
        </a:p>
      </dgm:t>
    </dgm:pt>
    <dgm:pt modelId="{AC6B561E-38DC-4EA3-BDCC-1F18B95E6E28}" type="pres">
      <dgm:prSet presAssocID="{85157BB9-2CEE-4287-B49C-BE62F895E369}" presName="node" presStyleLbl="node1" presStyleIdx="2" presStyleCnt="3">
        <dgm:presLayoutVars>
          <dgm:bulletEnabled val="1"/>
        </dgm:presLayoutVars>
      </dgm:prSet>
      <dgm:spPr/>
      <dgm:t>
        <a:bodyPr/>
        <a:lstStyle/>
        <a:p>
          <a:endParaRPr lang="en-US"/>
        </a:p>
      </dgm:t>
    </dgm:pt>
    <dgm:pt modelId="{11C11F3A-107B-419E-98FC-CA2041108A9A}" type="pres">
      <dgm:prSet presAssocID="{A3E3F80C-E212-4680-BB1F-D93B90831EB2}" presName="sibTrans" presStyleLbl="sibTrans2D1" presStyleIdx="2" presStyleCnt="3"/>
      <dgm:spPr/>
      <dgm:t>
        <a:bodyPr/>
        <a:lstStyle/>
        <a:p>
          <a:endParaRPr lang="en-US"/>
        </a:p>
      </dgm:t>
    </dgm:pt>
    <dgm:pt modelId="{EB39BA65-04BB-4245-BC80-AAD0038D57F6}" type="pres">
      <dgm:prSet presAssocID="{A3E3F80C-E212-4680-BB1F-D93B90831EB2}" presName="connectorText" presStyleLbl="sibTrans2D1" presStyleIdx="2" presStyleCnt="3"/>
      <dgm:spPr/>
      <dgm:t>
        <a:bodyPr/>
        <a:lstStyle/>
        <a:p>
          <a:endParaRPr lang="en-US"/>
        </a:p>
      </dgm:t>
    </dgm:pt>
  </dgm:ptLst>
  <dgm:cxnLst>
    <dgm:cxn modelId="{B22773FB-D56D-4EF1-BD65-438036961DC4}" type="presOf" srcId="{58C63116-12BB-4AB6-986C-7A6CB27B4E7C}" destId="{A2189533-30AF-40FB-81A6-BBBD5BA6A244}" srcOrd="0" destOrd="0" presId="urn:microsoft.com/office/officeart/2005/8/layout/cycle7"/>
    <dgm:cxn modelId="{21ACAA83-48D8-4F77-8875-8FDE85E11C10}" srcId="{CB4C66F4-9812-402F-934F-8444B6E2E366}" destId="{0B44E2C5-BC3E-40C5-9673-3453FA91EF08}" srcOrd="1" destOrd="0" parTransId="{F367EC51-C4BE-459E-86F5-50997DA254BB}" sibTransId="{BA692678-DAA2-4986-98CC-8FE8C439A1D4}"/>
    <dgm:cxn modelId="{E0D5B740-0672-4ACC-885F-4A08CF179EFF}" type="presOf" srcId="{0B44E2C5-BC3E-40C5-9673-3453FA91EF08}" destId="{003D3EEF-8A66-4988-8D7E-90D23C78A030}" srcOrd="0" destOrd="0" presId="urn:microsoft.com/office/officeart/2005/8/layout/cycle7"/>
    <dgm:cxn modelId="{17F5467C-6008-4CA3-8975-561A8D1B51F6}" type="presOf" srcId="{A3E3F80C-E212-4680-BB1F-D93B90831EB2}" destId="{11C11F3A-107B-419E-98FC-CA2041108A9A}" srcOrd="0" destOrd="0" presId="urn:microsoft.com/office/officeart/2005/8/layout/cycle7"/>
    <dgm:cxn modelId="{F29861F0-F2BE-4BF8-8C2E-D5B2A07F0F24}" type="presOf" srcId="{137A5E7B-7413-42EC-AA01-CBF9FC164841}" destId="{34D62F3F-8210-4E13-A465-37EA751517CE}" srcOrd="0" destOrd="0" presId="urn:microsoft.com/office/officeart/2005/8/layout/cycle7"/>
    <dgm:cxn modelId="{6CD81A13-4636-464A-9F08-4D36DD18AFDE}" srcId="{CB4C66F4-9812-402F-934F-8444B6E2E366}" destId="{85157BB9-2CEE-4287-B49C-BE62F895E369}" srcOrd="2" destOrd="0" parTransId="{096A7929-E8F6-4D64-A55A-2502E947ADFB}" sibTransId="{A3E3F80C-E212-4680-BB1F-D93B90831EB2}"/>
    <dgm:cxn modelId="{DE6B187A-43E8-4A82-9C30-E3570C91A9DC}" type="presOf" srcId="{A3E3F80C-E212-4680-BB1F-D93B90831EB2}" destId="{EB39BA65-04BB-4245-BC80-AAD0038D57F6}" srcOrd="1" destOrd="0" presId="urn:microsoft.com/office/officeart/2005/8/layout/cycle7"/>
    <dgm:cxn modelId="{AB6EEEDF-2E2E-4512-9F76-C278E23C9321}" type="presOf" srcId="{85157BB9-2CEE-4287-B49C-BE62F895E369}" destId="{AC6B561E-38DC-4EA3-BDCC-1F18B95E6E28}" srcOrd="0" destOrd="0" presId="urn:microsoft.com/office/officeart/2005/8/layout/cycle7"/>
    <dgm:cxn modelId="{7954830E-27D7-4DE0-9E99-F194776E8064}" type="presOf" srcId="{BA692678-DAA2-4986-98CC-8FE8C439A1D4}" destId="{1627551B-A621-4E1E-A6F7-855DF60047EB}" srcOrd="0" destOrd="0" presId="urn:microsoft.com/office/officeart/2005/8/layout/cycle7"/>
    <dgm:cxn modelId="{D485ED4F-BAC0-414A-88BB-9877FBCC2220}" type="presOf" srcId="{58C63116-12BB-4AB6-986C-7A6CB27B4E7C}" destId="{6B0CE1B2-755E-4135-9748-E02C3295BBE5}" srcOrd="1" destOrd="0" presId="urn:microsoft.com/office/officeart/2005/8/layout/cycle7"/>
    <dgm:cxn modelId="{42DB5979-E2AA-49DF-8885-B387E68441E4}" type="presOf" srcId="{BA692678-DAA2-4986-98CC-8FE8C439A1D4}" destId="{516BA839-6FE9-484C-8080-82751F8D7002}" srcOrd="1" destOrd="0" presId="urn:microsoft.com/office/officeart/2005/8/layout/cycle7"/>
    <dgm:cxn modelId="{BC50AFEA-EEEB-417D-AEDA-CC5D668B4411}" type="presOf" srcId="{CB4C66F4-9812-402F-934F-8444B6E2E366}" destId="{A7F578F4-0283-48AE-A35B-AF557090A8B2}" srcOrd="0" destOrd="0" presId="urn:microsoft.com/office/officeart/2005/8/layout/cycle7"/>
    <dgm:cxn modelId="{0B734770-DB0C-49F9-8BDD-6F8DE1B3B7BB}" srcId="{CB4C66F4-9812-402F-934F-8444B6E2E366}" destId="{137A5E7B-7413-42EC-AA01-CBF9FC164841}" srcOrd="0" destOrd="0" parTransId="{354662CB-57D4-4183-A751-CF7D54D8BC41}" sibTransId="{58C63116-12BB-4AB6-986C-7A6CB27B4E7C}"/>
    <dgm:cxn modelId="{444F0F22-AE56-4E23-9B94-A218B1BD42B1}" type="presParOf" srcId="{A7F578F4-0283-48AE-A35B-AF557090A8B2}" destId="{34D62F3F-8210-4E13-A465-37EA751517CE}" srcOrd="0" destOrd="0" presId="urn:microsoft.com/office/officeart/2005/8/layout/cycle7"/>
    <dgm:cxn modelId="{D679912F-4556-4B19-B81F-76ABCB3D278E}" type="presParOf" srcId="{A7F578F4-0283-48AE-A35B-AF557090A8B2}" destId="{A2189533-30AF-40FB-81A6-BBBD5BA6A244}" srcOrd="1" destOrd="0" presId="urn:microsoft.com/office/officeart/2005/8/layout/cycle7"/>
    <dgm:cxn modelId="{4E2DFBCF-A605-4BEF-9E81-B29526B683C1}" type="presParOf" srcId="{A2189533-30AF-40FB-81A6-BBBD5BA6A244}" destId="{6B0CE1B2-755E-4135-9748-E02C3295BBE5}" srcOrd="0" destOrd="0" presId="urn:microsoft.com/office/officeart/2005/8/layout/cycle7"/>
    <dgm:cxn modelId="{4CFB0F34-C7C9-4594-8860-C47AA02078F6}" type="presParOf" srcId="{A7F578F4-0283-48AE-A35B-AF557090A8B2}" destId="{003D3EEF-8A66-4988-8D7E-90D23C78A030}" srcOrd="2" destOrd="0" presId="urn:microsoft.com/office/officeart/2005/8/layout/cycle7"/>
    <dgm:cxn modelId="{07422F9A-DF4A-4E79-9725-413DD2E80636}" type="presParOf" srcId="{A7F578F4-0283-48AE-A35B-AF557090A8B2}" destId="{1627551B-A621-4E1E-A6F7-855DF60047EB}" srcOrd="3" destOrd="0" presId="urn:microsoft.com/office/officeart/2005/8/layout/cycle7"/>
    <dgm:cxn modelId="{30119048-DFF6-46D6-B862-ADF91A6F4031}" type="presParOf" srcId="{1627551B-A621-4E1E-A6F7-855DF60047EB}" destId="{516BA839-6FE9-484C-8080-82751F8D7002}" srcOrd="0" destOrd="0" presId="urn:microsoft.com/office/officeart/2005/8/layout/cycle7"/>
    <dgm:cxn modelId="{BAD6E9F0-E923-4043-9C2F-821BB01CC817}" type="presParOf" srcId="{A7F578F4-0283-48AE-A35B-AF557090A8B2}" destId="{AC6B561E-38DC-4EA3-BDCC-1F18B95E6E28}" srcOrd="4" destOrd="0" presId="urn:microsoft.com/office/officeart/2005/8/layout/cycle7"/>
    <dgm:cxn modelId="{7002A56E-1FCB-4220-A87D-8444E08821D4}" type="presParOf" srcId="{A7F578F4-0283-48AE-A35B-AF557090A8B2}" destId="{11C11F3A-107B-419E-98FC-CA2041108A9A}" srcOrd="5" destOrd="0" presId="urn:microsoft.com/office/officeart/2005/8/layout/cycle7"/>
    <dgm:cxn modelId="{2A3DBEBE-BD10-49EC-8FDD-E83C94E1C29D}" type="presParOf" srcId="{11C11F3A-107B-419E-98FC-CA2041108A9A}" destId="{EB39BA65-04BB-4245-BC80-AAD0038D57F6}" srcOrd="0" destOrd="0" presId="urn:microsoft.com/office/officeart/2005/8/layout/cycle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0114" name="Rectangle 2"/>
          <p:cNvSpPr>
            <a:spLocks noGrp="1" noChangeArrowheads="1"/>
          </p:cNvSpPr>
          <p:nvPr>
            <p:ph type="hdr" sz="quarter"/>
          </p:nvPr>
        </p:nvSpPr>
        <p:spPr bwMode="auto">
          <a:xfrm>
            <a:off x="0" y="0"/>
            <a:ext cx="2971800" cy="4587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90115" name="Rectangle 3"/>
          <p:cNvSpPr>
            <a:spLocks noGrp="1" noChangeArrowheads="1"/>
          </p:cNvSpPr>
          <p:nvPr>
            <p:ph type="dt" sz="quarter" idx="1"/>
          </p:nvPr>
        </p:nvSpPr>
        <p:spPr bwMode="auto">
          <a:xfrm>
            <a:off x="3886200" y="0"/>
            <a:ext cx="2971800" cy="4587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90116" name="Rectangle 4"/>
          <p:cNvSpPr>
            <a:spLocks noGrp="1" noChangeArrowheads="1"/>
          </p:cNvSpPr>
          <p:nvPr>
            <p:ph type="ftr" sz="quarter" idx="2"/>
          </p:nvPr>
        </p:nvSpPr>
        <p:spPr bwMode="auto">
          <a:xfrm>
            <a:off x="0" y="8721725"/>
            <a:ext cx="2971800" cy="4587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90117" name="Rectangle 5"/>
          <p:cNvSpPr>
            <a:spLocks noGrp="1" noChangeArrowheads="1"/>
          </p:cNvSpPr>
          <p:nvPr>
            <p:ph type="sldNum" sz="quarter" idx="3"/>
          </p:nvPr>
        </p:nvSpPr>
        <p:spPr bwMode="auto">
          <a:xfrm>
            <a:off x="3886200" y="8721725"/>
            <a:ext cx="2971800" cy="4587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12959E31-E02A-4818-A291-5613855983AF}" type="slidenum">
              <a:rPr lang="en-US"/>
              <a:pPr/>
              <a:t>‹#›</a:t>
            </a:fld>
            <a:endParaRPr lang="en-US"/>
          </a:p>
        </p:txBody>
      </p:sp>
    </p:spTree>
    <p:extLst>
      <p:ext uri="{BB962C8B-B14F-4D97-AF65-F5344CB8AC3E}">
        <p14:creationId xmlns:p14="http://schemas.microsoft.com/office/powerpoint/2010/main" val="1136534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11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bodyPr>
          <a:lstStyle>
            <a:lvl1pPr>
              <a:defRPr sz="1200"/>
            </a:lvl1pPr>
          </a:lstStyle>
          <a:p>
            <a:endParaRPr lang="en-US"/>
          </a:p>
        </p:txBody>
      </p:sp>
      <p:sp>
        <p:nvSpPr>
          <p:cNvPr id="91139"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bodyPr>
          <a:lstStyle>
            <a:lvl1pPr algn="r">
              <a:defRPr sz="1200"/>
            </a:lvl1pPr>
          </a:lstStyle>
          <a:p>
            <a:endParaRPr lang="en-US"/>
          </a:p>
        </p:txBody>
      </p:sp>
      <p:sp>
        <p:nvSpPr>
          <p:cNvPr id="911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91141"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1142"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none" lIns="91440" tIns="45720" rIns="91440" bIns="45720" numCol="1" anchor="b" anchorCtr="0" compatLnSpc="1">
            <a:prstTxWarp prst="textNoShape">
              <a:avLst/>
            </a:prstTxWarp>
          </a:bodyPr>
          <a:lstStyle>
            <a:lvl1pPr>
              <a:defRPr sz="1200"/>
            </a:lvl1pPr>
          </a:lstStyle>
          <a:p>
            <a:endParaRPr lang="en-US"/>
          </a:p>
        </p:txBody>
      </p:sp>
      <p:sp>
        <p:nvSpPr>
          <p:cNvPr id="91143"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none" lIns="91440" tIns="45720" rIns="91440" bIns="45720" numCol="1" anchor="b" anchorCtr="0" compatLnSpc="1">
            <a:prstTxWarp prst="textNoShape">
              <a:avLst/>
            </a:prstTxWarp>
          </a:bodyPr>
          <a:lstStyle>
            <a:lvl1pPr algn="r">
              <a:defRPr sz="1200"/>
            </a:lvl1pPr>
          </a:lstStyle>
          <a:p>
            <a:fld id="{823AAFB1-809D-410B-B2EC-260DE90DEE73}" type="slidenum">
              <a:rPr lang="en-US"/>
              <a:pPr/>
              <a:t>‹#›</a:t>
            </a:fld>
            <a:endParaRPr lang="en-US"/>
          </a:p>
        </p:txBody>
      </p:sp>
    </p:spTree>
    <p:extLst>
      <p:ext uri="{BB962C8B-B14F-4D97-AF65-F5344CB8AC3E}">
        <p14:creationId xmlns:p14="http://schemas.microsoft.com/office/powerpoint/2010/main" val="292236444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mn-ea"/>
        <a:cs typeface="+mn-cs"/>
      </a:defRPr>
    </a:lvl1pPr>
    <a:lvl2pPr marL="457124" algn="l" rtl="0" eaLnBrk="0" fontAlgn="base" hangingPunct="0">
      <a:spcBef>
        <a:spcPct val="30000"/>
      </a:spcBef>
      <a:spcAft>
        <a:spcPct val="0"/>
      </a:spcAft>
      <a:defRPr kumimoji="1" sz="1200" kern="1200">
        <a:solidFill>
          <a:schemeClr val="tx1"/>
        </a:solidFill>
        <a:latin typeface="Arial" charset="0"/>
        <a:ea typeface="+mn-ea"/>
        <a:cs typeface="+mn-cs"/>
      </a:defRPr>
    </a:lvl2pPr>
    <a:lvl3pPr marL="914247" algn="l" rtl="0" eaLnBrk="0" fontAlgn="base" hangingPunct="0">
      <a:spcBef>
        <a:spcPct val="30000"/>
      </a:spcBef>
      <a:spcAft>
        <a:spcPct val="0"/>
      </a:spcAft>
      <a:defRPr kumimoji="1" sz="1200" kern="1200">
        <a:solidFill>
          <a:schemeClr val="tx1"/>
        </a:solidFill>
        <a:latin typeface="Arial" charset="0"/>
        <a:ea typeface="+mn-ea"/>
        <a:cs typeface="+mn-cs"/>
      </a:defRPr>
    </a:lvl3pPr>
    <a:lvl4pPr marL="1371371" algn="l" rtl="0" eaLnBrk="0" fontAlgn="base" hangingPunct="0">
      <a:spcBef>
        <a:spcPct val="30000"/>
      </a:spcBef>
      <a:spcAft>
        <a:spcPct val="0"/>
      </a:spcAft>
      <a:defRPr kumimoji="1" sz="1200" kern="1200">
        <a:solidFill>
          <a:schemeClr val="tx1"/>
        </a:solidFill>
        <a:latin typeface="Arial" charset="0"/>
        <a:ea typeface="+mn-ea"/>
        <a:cs typeface="+mn-cs"/>
      </a:defRPr>
    </a:lvl4pPr>
    <a:lvl5pPr marL="1828494" algn="l" rtl="0" eaLnBrk="0" fontAlgn="base" hangingPunct="0">
      <a:spcBef>
        <a:spcPct val="30000"/>
      </a:spcBef>
      <a:spcAft>
        <a:spcPct val="0"/>
      </a:spcAft>
      <a:defRPr kumimoji="1" sz="1200" kern="1200">
        <a:solidFill>
          <a:schemeClr val="tx1"/>
        </a:solidFill>
        <a:latin typeface="Arial" charset="0"/>
        <a:ea typeface="+mn-ea"/>
        <a:cs typeface="+mn-cs"/>
      </a:defRPr>
    </a:lvl5pPr>
    <a:lvl6pPr marL="2285618" algn="l" defTabSz="914247" rtl="0" eaLnBrk="1" latinLnBrk="0" hangingPunct="1">
      <a:defRPr sz="1200" kern="1200">
        <a:solidFill>
          <a:schemeClr val="tx1"/>
        </a:solidFill>
        <a:latin typeface="+mn-lt"/>
        <a:ea typeface="+mn-ea"/>
        <a:cs typeface="+mn-cs"/>
      </a:defRPr>
    </a:lvl6pPr>
    <a:lvl7pPr marL="2742741" algn="l" defTabSz="914247" rtl="0" eaLnBrk="1" latinLnBrk="0" hangingPunct="1">
      <a:defRPr sz="1200" kern="1200">
        <a:solidFill>
          <a:schemeClr val="tx1"/>
        </a:solidFill>
        <a:latin typeface="+mn-lt"/>
        <a:ea typeface="+mn-ea"/>
        <a:cs typeface="+mn-cs"/>
      </a:defRPr>
    </a:lvl7pPr>
    <a:lvl8pPr marL="3199856" algn="l" defTabSz="914247" rtl="0" eaLnBrk="1" latinLnBrk="0" hangingPunct="1">
      <a:defRPr sz="1200" kern="1200">
        <a:solidFill>
          <a:schemeClr val="tx1"/>
        </a:solidFill>
        <a:latin typeface="+mn-lt"/>
        <a:ea typeface="+mn-ea"/>
        <a:cs typeface="+mn-cs"/>
      </a:defRPr>
    </a:lvl8pPr>
    <a:lvl9pPr marL="3656984" algn="l" defTabSz="914247"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9A60783C-A9B7-4F90-8CEC-FC5D4321E7F2}" type="slidenum">
              <a:rPr lang="en-US" smtClean="0"/>
              <a:pPr/>
              <a:t>6</a:t>
            </a:fld>
            <a:endParaRPr lang="en-US" smtClean="0"/>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9351249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p:spPr>
        <p:txBody>
          <a:bodyPr/>
          <a:lstStyle/>
          <a:p>
            <a:fld id="{8D4D1DB3-9B0C-48B1-BD54-0B71D88B55DA}" type="slidenum">
              <a:rPr lang="en-US" smtClean="0"/>
              <a:pPr/>
              <a:t>15</a:t>
            </a:fld>
            <a:endParaRPr lang="en-US" smtClean="0"/>
          </a:p>
        </p:txBody>
      </p:sp>
      <p:sp>
        <p:nvSpPr>
          <p:cNvPr id="91139" name="Rectangle 2"/>
          <p:cNvSpPr>
            <a:spLocks noGrp="1" noRot="1" noChangeAspect="1" noChangeArrowheads="1" noTextEdit="1"/>
          </p:cNvSpPr>
          <p:nvPr>
            <p:ph type="sldImg"/>
          </p:nvPr>
        </p:nvSpPr>
        <p:spPr>
          <a:ln/>
        </p:spPr>
      </p:sp>
      <p:sp>
        <p:nvSpPr>
          <p:cNvPr id="9114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9074584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8122C973-B0C3-49D5-A504-74CEA7660410}" type="slidenum">
              <a:rPr lang="en-US" smtClean="0"/>
              <a:pPr/>
              <a:t>16</a:t>
            </a:fld>
            <a:endParaRPr lang="en-US" smtClean="0"/>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7525995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p:spPr>
        <p:txBody>
          <a:bodyPr/>
          <a:lstStyle/>
          <a:p>
            <a:fld id="{802D5B54-3184-47AB-8920-2BC80A6626CC}" type="slidenum">
              <a:rPr lang="en-US" smtClean="0"/>
              <a:pPr/>
              <a:t>17</a:t>
            </a:fld>
            <a:endParaRPr lang="en-US" smtClean="0"/>
          </a:p>
        </p:txBody>
      </p:sp>
      <p:sp>
        <p:nvSpPr>
          <p:cNvPr id="88067" name="Rectangle 2"/>
          <p:cNvSpPr>
            <a:spLocks noGrp="1" noRot="1" noChangeAspect="1" noChangeArrowheads="1" noTextEdit="1"/>
          </p:cNvSpPr>
          <p:nvPr>
            <p:ph type="sldImg"/>
          </p:nvPr>
        </p:nvSpPr>
        <p:spPr>
          <a:ln/>
        </p:spPr>
      </p:sp>
      <p:sp>
        <p:nvSpPr>
          <p:cNvPr id="88068"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38726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p:spPr>
        <p:txBody>
          <a:bodyPr/>
          <a:lstStyle/>
          <a:p>
            <a:fld id="{2549CE56-A108-4332-84C2-E702904D1002}" type="slidenum">
              <a:rPr lang="en-US" smtClean="0"/>
              <a:pPr/>
              <a:t>18</a:t>
            </a:fld>
            <a:endParaRPr lang="en-US" smtClean="0"/>
          </a:p>
        </p:txBody>
      </p:sp>
      <p:sp>
        <p:nvSpPr>
          <p:cNvPr id="89091" name="Rectangle 2"/>
          <p:cNvSpPr>
            <a:spLocks noGrp="1" noRot="1" noChangeAspect="1" noChangeArrowheads="1" noTextEdit="1"/>
          </p:cNvSpPr>
          <p:nvPr>
            <p:ph type="sldImg"/>
          </p:nvPr>
        </p:nvSpPr>
        <p:spPr>
          <a:ln/>
        </p:spPr>
      </p:sp>
      <p:sp>
        <p:nvSpPr>
          <p:cNvPr id="89092"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9176072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p>
            <a:fld id="{705F3275-51A0-457F-A1D7-8ABB3351840D}" type="slidenum">
              <a:rPr lang="en-US" smtClean="0"/>
              <a:pPr/>
              <a:t>19</a:t>
            </a:fld>
            <a:endParaRPr lang="en-US" smtClean="0"/>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5351828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p:spPr>
        <p:txBody>
          <a:bodyPr/>
          <a:lstStyle/>
          <a:p>
            <a:fld id="{E0413B33-89C7-4495-9BB0-A7D2469E0116}" type="slidenum">
              <a:rPr lang="en-US" smtClean="0"/>
              <a:pPr/>
              <a:t>20</a:t>
            </a:fld>
            <a:endParaRPr lang="en-US" smtClean="0"/>
          </a:p>
        </p:txBody>
      </p:sp>
      <p:sp>
        <p:nvSpPr>
          <p:cNvPr id="81923" name="Rectangle 2"/>
          <p:cNvSpPr>
            <a:spLocks noGrp="1" noRot="1" noChangeAspect="1" noChangeArrowheads="1" noTextEdit="1"/>
          </p:cNvSpPr>
          <p:nvPr>
            <p:ph type="sldImg"/>
          </p:nvPr>
        </p:nvSpPr>
        <p:spPr>
          <a:ln/>
        </p:spPr>
      </p:sp>
      <p:sp>
        <p:nvSpPr>
          <p:cNvPr id="81924"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5403572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p:spPr>
        <p:txBody>
          <a:bodyPr/>
          <a:lstStyle/>
          <a:p>
            <a:fld id="{70E59218-08D2-4CFD-B834-93D17ACC5ED3}" type="slidenum">
              <a:rPr lang="en-US" smtClean="0"/>
              <a:pPr/>
              <a:t>21</a:t>
            </a:fld>
            <a:endParaRPr lang="en-US" smtClean="0"/>
          </a:p>
        </p:txBody>
      </p:sp>
      <p:sp>
        <p:nvSpPr>
          <p:cNvPr id="82947" name="Rectangle 2"/>
          <p:cNvSpPr>
            <a:spLocks noGrp="1" noRot="1" noChangeAspect="1" noChangeArrowheads="1" noTextEdit="1"/>
          </p:cNvSpPr>
          <p:nvPr>
            <p:ph type="sldImg"/>
          </p:nvPr>
        </p:nvSpPr>
        <p:spPr>
          <a:ln/>
        </p:spPr>
      </p:sp>
      <p:sp>
        <p:nvSpPr>
          <p:cNvPr id="82948"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76372739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p:spPr>
        <p:txBody>
          <a:bodyPr/>
          <a:lstStyle/>
          <a:p>
            <a:fld id="{D2AD9954-0E6A-4AA4-816A-3BD7ECA5A598}" type="slidenum">
              <a:rPr lang="en-US" smtClean="0"/>
              <a:pPr/>
              <a:t>22</a:t>
            </a:fld>
            <a:endParaRPr lang="en-US" smtClean="0"/>
          </a:p>
        </p:txBody>
      </p:sp>
      <p:sp>
        <p:nvSpPr>
          <p:cNvPr id="84995" name="Rectangle 2"/>
          <p:cNvSpPr>
            <a:spLocks noGrp="1" noRot="1" noChangeAspect="1" noChangeArrowheads="1" noTextEdit="1"/>
          </p:cNvSpPr>
          <p:nvPr>
            <p:ph type="sldImg"/>
          </p:nvPr>
        </p:nvSpPr>
        <p:spPr>
          <a:ln/>
        </p:spPr>
      </p:sp>
      <p:sp>
        <p:nvSpPr>
          <p:cNvPr id="84996"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26604781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p:spPr>
        <p:txBody>
          <a:bodyPr/>
          <a:lstStyle/>
          <a:p>
            <a:fld id="{675F283C-2C04-48F1-A4DD-9383FF042CB3}" type="slidenum">
              <a:rPr lang="en-US" smtClean="0"/>
              <a:pPr/>
              <a:t>23</a:t>
            </a:fld>
            <a:endParaRPr lang="en-US" smtClean="0"/>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67667245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p:spPr>
        <p:txBody>
          <a:bodyPr/>
          <a:lstStyle/>
          <a:p>
            <a:fld id="{B24F8359-0F46-4A88-94DA-993282E3D3A5}" type="slidenum">
              <a:rPr lang="en-US" smtClean="0"/>
              <a:pPr/>
              <a:t>24</a:t>
            </a:fld>
            <a:endParaRPr lang="en-US" smtClean="0"/>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1661863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0AED99D3-3F0C-43C6-912D-31423382A4DF}" type="slidenum">
              <a:rPr lang="en-US" smtClean="0"/>
              <a:pPr/>
              <a:t>7</a:t>
            </a:fld>
            <a:endParaRPr lang="en-US" smtClean="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61531913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p:spPr>
        <p:txBody>
          <a:bodyPr/>
          <a:lstStyle/>
          <a:p>
            <a:fld id="{F4B7056B-ADBC-4958-82A1-1E143048274A}" type="slidenum">
              <a:rPr lang="en-US" smtClean="0"/>
              <a:pPr/>
              <a:t>25</a:t>
            </a:fld>
            <a:endParaRPr lang="en-US" smtClean="0"/>
          </a:p>
        </p:txBody>
      </p:sp>
      <p:sp>
        <p:nvSpPr>
          <p:cNvPr id="90115" name="Rectangle 2"/>
          <p:cNvSpPr>
            <a:spLocks noGrp="1" noRot="1" noChangeAspect="1" noChangeArrowheads="1" noTextEdit="1"/>
          </p:cNvSpPr>
          <p:nvPr>
            <p:ph type="sldImg"/>
          </p:nvPr>
        </p:nvSpPr>
        <p:spPr>
          <a:ln/>
        </p:spPr>
      </p:sp>
      <p:sp>
        <p:nvSpPr>
          <p:cNvPr id="90116"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65586012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p>
            <a:fld id="{6A6122F9-60D2-49BC-8A14-829F16995917}" type="slidenum">
              <a:rPr lang="en-US" smtClean="0"/>
              <a:pPr/>
              <a:t>26</a:t>
            </a:fld>
            <a:endParaRPr lang="en-US" smtClean="0"/>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3488756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p:spPr>
        <p:txBody>
          <a:bodyPr/>
          <a:lstStyle/>
          <a:p>
            <a:fld id="{54AB4A0B-E236-463A-A0B0-2469821F87A9}" type="slidenum">
              <a:rPr lang="en-US" smtClean="0"/>
              <a:pPr/>
              <a:t>27</a:t>
            </a:fld>
            <a:endParaRPr lang="en-US" smtClean="0"/>
          </a:p>
        </p:txBody>
      </p:sp>
      <p:sp>
        <p:nvSpPr>
          <p:cNvPr id="83971" name="Rectangle 2"/>
          <p:cNvSpPr>
            <a:spLocks noGrp="1" noRot="1" noChangeAspect="1" noChangeArrowheads="1" noTextEdit="1"/>
          </p:cNvSpPr>
          <p:nvPr>
            <p:ph type="sldImg"/>
          </p:nvPr>
        </p:nvSpPr>
        <p:spPr>
          <a:ln/>
        </p:spPr>
      </p:sp>
      <p:sp>
        <p:nvSpPr>
          <p:cNvPr id="83972"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44144369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Shape 99"/>
          <p:cNvSpPr>
            <a:spLocks noGrp="1" noRot="1" noChangeAspect="1"/>
          </p:cNvSpPr>
          <p:nvPr>
            <p:ph type="sldImg" idx="2"/>
          </p:nvPr>
        </p:nvSpPr>
        <p:spPr>
          <a:xfrm>
            <a:off x="1135063" y="688975"/>
            <a:ext cx="4587875" cy="34417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00" name="Shape 100"/>
          <p:cNvSpPr txBox="1">
            <a:spLocks noGrp="1"/>
          </p:cNvSpPr>
          <p:nvPr>
            <p:ph type="body" idx="1"/>
          </p:nvPr>
        </p:nvSpPr>
        <p:spPr>
          <a:xfrm>
            <a:off x="685800" y="4360744"/>
            <a:ext cx="5486400" cy="4131231"/>
          </a:xfrm>
          <a:prstGeom prst="rect">
            <a:avLst/>
          </a:prstGeom>
        </p:spPr>
        <p:txBody>
          <a:bodyPr lIns="82465" tIns="82465" rIns="82465" bIns="82465" anchor="t" anchorCtr="0">
            <a:noAutofit/>
          </a:bodyPr>
          <a:lstStyle/>
          <a:p>
            <a:pPr>
              <a:spcBef>
                <a:spcPts val="0"/>
              </a:spcBef>
            </a:pPr>
            <a:endParaRPr sz="1300"/>
          </a:p>
        </p:txBody>
      </p:sp>
    </p:spTree>
    <p:extLst>
      <p:ext uri="{BB962C8B-B14F-4D97-AF65-F5344CB8AC3E}">
        <p14:creationId xmlns:p14="http://schemas.microsoft.com/office/powerpoint/2010/main" val="374352261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Shape 112"/>
          <p:cNvSpPr>
            <a:spLocks noGrp="1" noRot="1" noChangeAspect="1"/>
          </p:cNvSpPr>
          <p:nvPr>
            <p:ph type="sldImg" idx="2"/>
          </p:nvPr>
        </p:nvSpPr>
        <p:spPr>
          <a:xfrm>
            <a:off x="1135063" y="688975"/>
            <a:ext cx="4587875" cy="34417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13" name="Shape 113"/>
          <p:cNvSpPr txBox="1">
            <a:spLocks noGrp="1"/>
          </p:cNvSpPr>
          <p:nvPr>
            <p:ph type="body" idx="1"/>
          </p:nvPr>
        </p:nvSpPr>
        <p:spPr>
          <a:xfrm>
            <a:off x="685800" y="4360744"/>
            <a:ext cx="5486400" cy="4131231"/>
          </a:xfrm>
          <a:prstGeom prst="rect">
            <a:avLst/>
          </a:prstGeom>
        </p:spPr>
        <p:txBody>
          <a:bodyPr lIns="82465" tIns="82465" rIns="82465" bIns="82465" anchor="t" anchorCtr="0">
            <a:noAutofit/>
          </a:bodyPr>
          <a:lstStyle/>
          <a:p>
            <a:pPr>
              <a:lnSpc>
                <a:spcPct val="112500"/>
              </a:lnSpc>
              <a:spcBef>
                <a:spcPts val="0"/>
              </a:spcBef>
              <a:spcAft>
                <a:spcPts val="300"/>
              </a:spcAft>
            </a:pPr>
            <a:r>
              <a:rPr lang="en-US" sz="1300" dirty="0">
                <a:solidFill>
                  <a:srgbClr val="333333"/>
                </a:solidFill>
                <a:latin typeface="Times New Roman"/>
                <a:ea typeface="Times New Roman"/>
                <a:cs typeface="Times New Roman"/>
                <a:sym typeface="Times New Roman"/>
              </a:rPr>
              <a:t>Give students a slide from the “common things” set, each student will practice focusing and changing objectives.</a:t>
            </a:r>
          </a:p>
        </p:txBody>
      </p:sp>
    </p:spTree>
    <p:extLst>
      <p:ext uri="{BB962C8B-B14F-4D97-AF65-F5344CB8AC3E}">
        <p14:creationId xmlns:p14="http://schemas.microsoft.com/office/powerpoint/2010/main" val="273650550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Shape 118"/>
          <p:cNvSpPr>
            <a:spLocks noGrp="1" noRot="1" noChangeAspect="1"/>
          </p:cNvSpPr>
          <p:nvPr>
            <p:ph type="sldImg" idx="2"/>
          </p:nvPr>
        </p:nvSpPr>
        <p:spPr>
          <a:xfrm>
            <a:off x="1135063" y="688975"/>
            <a:ext cx="4587875" cy="34417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19" name="Shape 119"/>
          <p:cNvSpPr txBox="1">
            <a:spLocks noGrp="1"/>
          </p:cNvSpPr>
          <p:nvPr>
            <p:ph type="body" idx="1"/>
          </p:nvPr>
        </p:nvSpPr>
        <p:spPr>
          <a:xfrm>
            <a:off x="685800" y="4360744"/>
            <a:ext cx="5486400" cy="4131231"/>
          </a:xfrm>
          <a:prstGeom prst="rect">
            <a:avLst/>
          </a:prstGeom>
        </p:spPr>
        <p:txBody>
          <a:bodyPr lIns="82465" tIns="82465" rIns="82465" bIns="82465" anchor="t" anchorCtr="0">
            <a:noAutofit/>
          </a:bodyPr>
          <a:lstStyle/>
          <a:p>
            <a:pPr>
              <a:spcBef>
                <a:spcPts val="0"/>
              </a:spcBef>
            </a:pPr>
            <a:endParaRPr sz="1300"/>
          </a:p>
        </p:txBody>
      </p:sp>
    </p:spTree>
    <p:extLst>
      <p:ext uri="{BB962C8B-B14F-4D97-AF65-F5344CB8AC3E}">
        <p14:creationId xmlns:p14="http://schemas.microsoft.com/office/powerpoint/2010/main" val="179616601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Shape 125"/>
          <p:cNvSpPr>
            <a:spLocks noGrp="1" noRot="1" noChangeAspect="1"/>
          </p:cNvSpPr>
          <p:nvPr>
            <p:ph type="sldImg" idx="2"/>
          </p:nvPr>
        </p:nvSpPr>
        <p:spPr>
          <a:xfrm>
            <a:off x="1135063" y="688975"/>
            <a:ext cx="4587875" cy="34417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26" name="Shape 126"/>
          <p:cNvSpPr txBox="1">
            <a:spLocks noGrp="1"/>
          </p:cNvSpPr>
          <p:nvPr>
            <p:ph type="body" idx="1"/>
          </p:nvPr>
        </p:nvSpPr>
        <p:spPr>
          <a:xfrm>
            <a:off x="685800" y="4360744"/>
            <a:ext cx="5486400" cy="4131231"/>
          </a:xfrm>
          <a:prstGeom prst="rect">
            <a:avLst/>
          </a:prstGeom>
        </p:spPr>
        <p:txBody>
          <a:bodyPr lIns="82465" tIns="82465" rIns="82465" bIns="82465" anchor="t" anchorCtr="0">
            <a:noAutofit/>
          </a:bodyPr>
          <a:lstStyle/>
          <a:p>
            <a:pPr>
              <a:lnSpc>
                <a:spcPct val="112500"/>
              </a:lnSpc>
              <a:spcBef>
                <a:spcPts val="0"/>
              </a:spcBef>
              <a:spcAft>
                <a:spcPts val="300"/>
              </a:spcAft>
            </a:pPr>
            <a:r>
              <a:rPr lang="en-US" sz="1300" dirty="0">
                <a:solidFill>
                  <a:srgbClr val="333333"/>
                </a:solidFill>
                <a:latin typeface="Times New Roman"/>
                <a:ea typeface="Times New Roman"/>
                <a:cs typeface="Times New Roman"/>
                <a:sym typeface="Times New Roman"/>
              </a:rPr>
              <a:t>Have students exchange slides so they can look at different things, walk them through using the high power objective to focus slides. Emphasize not using the coarse objective during this process, as it will crack the slides.</a:t>
            </a:r>
          </a:p>
        </p:txBody>
      </p:sp>
    </p:spTree>
    <p:extLst>
      <p:ext uri="{BB962C8B-B14F-4D97-AF65-F5344CB8AC3E}">
        <p14:creationId xmlns:p14="http://schemas.microsoft.com/office/powerpoint/2010/main" val="284838044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p:spPr>
        <p:txBody>
          <a:bodyPr/>
          <a:lstStyle/>
          <a:p>
            <a:fld id="{C36F2F17-D897-47B4-BD61-C08BD36FB6A9}" type="slidenum">
              <a:rPr lang="en-US" smtClean="0"/>
              <a:pPr/>
              <a:t>32</a:t>
            </a:fld>
            <a:endParaRPr lang="en-US" smtClean="0"/>
          </a:p>
        </p:txBody>
      </p:sp>
      <p:sp>
        <p:nvSpPr>
          <p:cNvPr id="94211" name="Rectangle 2"/>
          <p:cNvSpPr>
            <a:spLocks noGrp="1" noRot="1" noChangeAspect="1" noChangeArrowheads="1" noTextEdit="1"/>
          </p:cNvSpPr>
          <p:nvPr>
            <p:ph type="sldImg"/>
          </p:nvPr>
        </p:nvSpPr>
        <p:spPr>
          <a:ln/>
        </p:spPr>
      </p:sp>
      <p:sp>
        <p:nvSpPr>
          <p:cNvPr id="94212"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27207270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p:spPr>
        <p:txBody>
          <a:bodyPr/>
          <a:lstStyle/>
          <a:p>
            <a:fld id="{508F2A0B-7CEF-4E91-84EE-CDC0EE5BF265}" type="slidenum">
              <a:rPr lang="en-US" smtClean="0"/>
              <a:pPr/>
              <a:t>33</a:t>
            </a:fld>
            <a:endParaRPr lang="en-US" smtClean="0"/>
          </a:p>
        </p:txBody>
      </p:sp>
      <p:sp>
        <p:nvSpPr>
          <p:cNvPr id="96259" name="Rectangle 2"/>
          <p:cNvSpPr>
            <a:spLocks noGrp="1" noRot="1" noChangeAspect="1" noChangeArrowheads="1" noTextEdit="1"/>
          </p:cNvSpPr>
          <p:nvPr>
            <p:ph type="sldImg"/>
          </p:nvPr>
        </p:nvSpPr>
        <p:spPr>
          <a:ln/>
        </p:spPr>
      </p:sp>
      <p:sp>
        <p:nvSpPr>
          <p:cNvPr id="9626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83829733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p:spPr>
        <p:txBody>
          <a:bodyPr/>
          <a:lstStyle/>
          <a:p>
            <a:fld id="{1E5874C5-8E6E-478C-87DB-973977236B3A}" type="slidenum">
              <a:rPr lang="en-US" smtClean="0"/>
              <a:pPr/>
              <a:t>34</a:t>
            </a:fld>
            <a:endParaRPr lang="en-US" smtClean="0"/>
          </a:p>
        </p:txBody>
      </p:sp>
      <p:sp>
        <p:nvSpPr>
          <p:cNvPr id="97283" name="Rectangle 2"/>
          <p:cNvSpPr>
            <a:spLocks noGrp="1" noRot="1" noChangeAspect="1" noChangeArrowheads="1" noTextEdit="1"/>
          </p:cNvSpPr>
          <p:nvPr>
            <p:ph type="sldImg"/>
          </p:nvPr>
        </p:nvSpPr>
        <p:spPr>
          <a:ln/>
        </p:spPr>
      </p:sp>
      <p:sp>
        <p:nvSpPr>
          <p:cNvPr id="97284"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981710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2DFB193D-B11F-4504-862D-17D1FA8592ED}" type="slidenum">
              <a:rPr lang="en-US" smtClean="0"/>
              <a:pPr/>
              <a:t>8</a:t>
            </a:fld>
            <a:endParaRPr lang="en-US" smtClean="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pPr eaLnBrk="1" hangingPunct="1"/>
            <a:endParaRPr lang="en-US" dirty="0" smtClean="0"/>
          </a:p>
        </p:txBody>
      </p:sp>
    </p:spTree>
    <p:extLst>
      <p:ext uri="{BB962C8B-B14F-4D97-AF65-F5344CB8AC3E}">
        <p14:creationId xmlns:p14="http://schemas.microsoft.com/office/powerpoint/2010/main" val="178465841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a:noFill/>
        </p:spPr>
        <p:txBody>
          <a:bodyPr/>
          <a:lstStyle/>
          <a:p>
            <a:fld id="{006AB0E1-FE64-4A34-83A0-EDD88CD0044D}" type="slidenum">
              <a:rPr lang="en-US" smtClean="0"/>
              <a:pPr/>
              <a:t>35</a:t>
            </a:fld>
            <a:endParaRPr lang="en-US" smtClean="0"/>
          </a:p>
        </p:txBody>
      </p:sp>
      <p:sp>
        <p:nvSpPr>
          <p:cNvPr id="98307" name="Rectangle 2"/>
          <p:cNvSpPr>
            <a:spLocks noGrp="1" noRot="1" noChangeAspect="1" noChangeArrowheads="1" noTextEdit="1"/>
          </p:cNvSpPr>
          <p:nvPr>
            <p:ph type="sldImg"/>
          </p:nvPr>
        </p:nvSpPr>
        <p:spPr>
          <a:ln/>
        </p:spPr>
      </p:sp>
      <p:sp>
        <p:nvSpPr>
          <p:cNvPr id="98308"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17846379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a:noFill/>
        </p:spPr>
        <p:txBody>
          <a:bodyPr/>
          <a:lstStyle/>
          <a:p>
            <a:fld id="{32182ED1-62BA-495A-93FB-5B69C9EFA122}" type="slidenum">
              <a:rPr lang="en-US" smtClean="0"/>
              <a:pPr/>
              <a:t>36</a:t>
            </a:fld>
            <a:endParaRPr lang="en-US" smtClean="0"/>
          </a:p>
        </p:txBody>
      </p:sp>
      <p:sp>
        <p:nvSpPr>
          <p:cNvPr id="99331" name="Rectangle 2"/>
          <p:cNvSpPr>
            <a:spLocks noGrp="1" noRot="1" noChangeAspect="1" noChangeArrowheads="1" noTextEdit="1"/>
          </p:cNvSpPr>
          <p:nvPr>
            <p:ph type="sldImg"/>
          </p:nvPr>
        </p:nvSpPr>
        <p:spPr>
          <a:ln/>
        </p:spPr>
      </p:sp>
      <p:sp>
        <p:nvSpPr>
          <p:cNvPr id="99332"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52296677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a:spLocks noGrp="1" noChangeArrowheads="1"/>
          </p:cNvSpPr>
          <p:nvPr>
            <p:ph type="sldNum" sz="quarter" idx="5"/>
          </p:nvPr>
        </p:nvSpPr>
        <p:spPr>
          <a:noFill/>
        </p:spPr>
        <p:txBody>
          <a:bodyPr/>
          <a:lstStyle/>
          <a:p>
            <a:fld id="{6A66160F-88B2-4149-8E52-2A7B7434BA18}" type="slidenum">
              <a:rPr lang="en-US" smtClean="0"/>
              <a:pPr/>
              <a:t>37</a:t>
            </a:fld>
            <a:endParaRPr lang="en-US" smtClean="0"/>
          </a:p>
        </p:txBody>
      </p:sp>
      <p:sp>
        <p:nvSpPr>
          <p:cNvPr id="100355" name="Rectangle 2"/>
          <p:cNvSpPr>
            <a:spLocks noGrp="1" noRot="1" noChangeAspect="1" noChangeArrowheads="1" noTextEdit="1"/>
          </p:cNvSpPr>
          <p:nvPr>
            <p:ph type="sldImg"/>
          </p:nvPr>
        </p:nvSpPr>
        <p:spPr>
          <a:ln/>
        </p:spPr>
      </p:sp>
      <p:sp>
        <p:nvSpPr>
          <p:cNvPr id="100356"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407301875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a:noFill/>
        </p:spPr>
        <p:txBody>
          <a:bodyPr/>
          <a:lstStyle/>
          <a:p>
            <a:fld id="{C22B1163-736C-4E97-B448-3A21394275B1}" type="slidenum">
              <a:rPr lang="en-US" smtClean="0"/>
              <a:pPr/>
              <a:t>38</a:t>
            </a:fld>
            <a:endParaRPr lang="en-US" smtClean="0"/>
          </a:p>
        </p:txBody>
      </p:sp>
      <p:sp>
        <p:nvSpPr>
          <p:cNvPr id="101379" name="Rectangle 2"/>
          <p:cNvSpPr>
            <a:spLocks noGrp="1" noRot="1" noChangeAspect="1" noChangeArrowheads="1" noTextEdit="1"/>
          </p:cNvSpPr>
          <p:nvPr>
            <p:ph type="sldImg"/>
          </p:nvPr>
        </p:nvSpPr>
        <p:spPr>
          <a:ln/>
        </p:spPr>
      </p:sp>
      <p:sp>
        <p:nvSpPr>
          <p:cNvPr id="10138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03216111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p>
            <a:fld id="{61BF4A79-B621-4563-B6E1-86599A1B789A}" type="slidenum">
              <a:rPr lang="en-US" smtClean="0"/>
              <a:pPr/>
              <a:t>39</a:t>
            </a:fld>
            <a:endParaRPr lang="en-US" smtClean="0"/>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48250929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Shape 155"/>
          <p:cNvSpPr>
            <a:spLocks noGrp="1" noRot="1" noChangeAspect="1"/>
          </p:cNvSpPr>
          <p:nvPr>
            <p:ph type="sldImg" idx="2"/>
          </p:nvPr>
        </p:nvSpPr>
        <p:spPr>
          <a:xfrm>
            <a:off x="1135063" y="688975"/>
            <a:ext cx="4587875" cy="34417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56" name="Shape 156"/>
          <p:cNvSpPr txBox="1">
            <a:spLocks noGrp="1"/>
          </p:cNvSpPr>
          <p:nvPr>
            <p:ph type="body" idx="1"/>
          </p:nvPr>
        </p:nvSpPr>
        <p:spPr>
          <a:xfrm>
            <a:off x="685800" y="4360744"/>
            <a:ext cx="5486400" cy="4131231"/>
          </a:xfrm>
          <a:prstGeom prst="rect">
            <a:avLst/>
          </a:prstGeom>
        </p:spPr>
        <p:txBody>
          <a:bodyPr lIns="82465" tIns="82465" rIns="82465" bIns="82465" anchor="t" anchorCtr="0">
            <a:noAutofit/>
          </a:bodyPr>
          <a:lstStyle/>
          <a:p>
            <a:pPr>
              <a:spcBef>
                <a:spcPts val="0"/>
              </a:spcBef>
            </a:pPr>
            <a:endParaRPr sz="1300"/>
          </a:p>
        </p:txBody>
      </p:sp>
    </p:spTree>
    <p:extLst>
      <p:ext uri="{BB962C8B-B14F-4D97-AF65-F5344CB8AC3E}">
        <p14:creationId xmlns:p14="http://schemas.microsoft.com/office/powerpoint/2010/main" val="1298009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DD27957A-9C3A-4441-8F14-BE7C3B0BCF48}" type="slidenum">
              <a:rPr lang="en-US" smtClean="0"/>
              <a:pPr/>
              <a:t>9</a:t>
            </a:fld>
            <a:endParaRPr lang="en-US" smtClean="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5108997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86E04C35-8D3F-4235-AC30-BBA2803E27A0}" type="slidenum">
              <a:rPr lang="en-US" smtClean="0"/>
              <a:pPr/>
              <a:t>10</a:t>
            </a:fld>
            <a:endParaRPr lang="en-US" smtClean="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0258069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1C4D3249-93B3-442E-83DB-1417846260A1}" type="slidenum">
              <a:rPr lang="en-US" smtClean="0"/>
              <a:pPr/>
              <a:t>11</a:t>
            </a:fld>
            <a:endParaRPr lang="en-US" smtClean="0"/>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3971525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744766-6A0C-40FF-AF74-A654438D896B}" type="slidenum">
              <a:rPr lang="en-US"/>
              <a:pPr/>
              <a:t>12</a:t>
            </a:fld>
            <a:endParaRPr lang="en-US"/>
          </a:p>
        </p:txBody>
      </p:sp>
      <p:sp>
        <p:nvSpPr>
          <p:cNvPr id="97282" name="Rectangle 2"/>
          <p:cNvSpPr>
            <a:spLocks noGrp="1" noRot="1" noChangeAspect="1" noChangeArrowheads="1" noTextEdit="1"/>
          </p:cNvSpPr>
          <p:nvPr>
            <p:ph type="sldImg"/>
          </p:nvPr>
        </p:nvSpPr>
        <p:spPr>
          <a:ln/>
        </p:spPr>
      </p:sp>
      <p:sp>
        <p:nvSpPr>
          <p:cNvPr id="9728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8697912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Shape 93"/>
          <p:cNvSpPr>
            <a:spLocks noGrp="1" noRot="1" noChangeAspect="1"/>
          </p:cNvSpPr>
          <p:nvPr>
            <p:ph type="sldImg" idx="2"/>
          </p:nvPr>
        </p:nvSpPr>
        <p:spPr>
          <a:xfrm>
            <a:off x="1135063" y="688975"/>
            <a:ext cx="4587875" cy="34417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94" name="Shape 94"/>
          <p:cNvSpPr txBox="1">
            <a:spLocks noGrp="1"/>
          </p:cNvSpPr>
          <p:nvPr>
            <p:ph type="body" idx="1"/>
          </p:nvPr>
        </p:nvSpPr>
        <p:spPr>
          <a:xfrm>
            <a:off x="685800" y="4360744"/>
            <a:ext cx="5486400" cy="4131231"/>
          </a:xfrm>
          <a:prstGeom prst="rect">
            <a:avLst/>
          </a:prstGeom>
        </p:spPr>
        <p:txBody>
          <a:bodyPr lIns="82465" tIns="82465" rIns="82465" bIns="82465" anchor="t" anchorCtr="0">
            <a:noAutofit/>
          </a:bodyPr>
          <a:lstStyle/>
          <a:p>
            <a:pPr>
              <a:lnSpc>
                <a:spcPct val="112500"/>
              </a:lnSpc>
              <a:spcBef>
                <a:spcPts val="0"/>
              </a:spcBef>
              <a:spcAft>
                <a:spcPts val="300"/>
              </a:spcAft>
            </a:pPr>
            <a:r>
              <a:rPr lang="en-US" sz="1300" dirty="0">
                <a:solidFill>
                  <a:srgbClr val="333333"/>
                </a:solidFill>
                <a:latin typeface="Times New Roman"/>
                <a:ea typeface="Times New Roman"/>
                <a:cs typeface="Times New Roman"/>
                <a:sym typeface="Times New Roman"/>
              </a:rPr>
              <a:t>This is the exact version of the microscope used in class. Students will be identifying the parts on the microscopes at their desks as we go along and what their functions are. </a:t>
            </a:r>
          </a:p>
        </p:txBody>
      </p:sp>
    </p:spTree>
    <p:extLst>
      <p:ext uri="{BB962C8B-B14F-4D97-AF65-F5344CB8AC3E}">
        <p14:creationId xmlns:p14="http://schemas.microsoft.com/office/powerpoint/2010/main" val="34424261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p:spPr>
        <p:txBody>
          <a:bodyPr/>
          <a:lstStyle/>
          <a:p>
            <a:fld id="{840A04E1-685B-4A56-B7EC-92D77B317453}" type="slidenum">
              <a:rPr lang="en-US" smtClean="0"/>
              <a:pPr/>
              <a:t>14</a:t>
            </a:fld>
            <a:endParaRPr lang="en-US" smtClean="0"/>
          </a:p>
        </p:txBody>
      </p:sp>
      <p:sp>
        <p:nvSpPr>
          <p:cNvPr id="93187" name="Rectangle 2"/>
          <p:cNvSpPr>
            <a:spLocks noGrp="1" noRot="1" noChangeAspect="1" noChangeArrowheads="1" noTextEdit="1"/>
          </p:cNvSpPr>
          <p:nvPr>
            <p:ph type="sldImg"/>
          </p:nvPr>
        </p:nvSpPr>
        <p:spPr>
          <a:ln/>
        </p:spPr>
      </p:sp>
      <p:sp>
        <p:nvSpPr>
          <p:cNvPr id="93188" name="Rectangle 3"/>
          <p:cNvSpPr>
            <a:spLocks noGrp="1" noChangeArrowheads="1"/>
          </p:cNvSpPr>
          <p:nvPr>
            <p:ph type="body" idx="1"/>
          </p:nvPr>
        </p:nvSpPr>
        <p:spPr>
          <a:noFill/>
          <a:ln/>
        </p:spPr>
        <p:txBody>
          <a:bodyPr/>
          <a:lstStyle/>
          <a:p>
            <a:pPr eaLnBrk="1" hangingPunct="1"/>
            <a:endParaRPr lang="en-US" dirty="0" smtClean="0"/>
          </a:p>
        </p:txBody>
      </p:sp>
    </p:spTree>
    <p:extLst>
      <p:ext uri="{BB962C8B-B14F-4D97-AF65-F5344CB8AC3E}">
        <p14:creationId xmlns:p14="http://schemas.microsoft.com/office/powerpoint/2010/main" val="4761187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34820" name="Group 4"/>
          <p:cNvGrpSpPr>
            <a:grpSpLocks/>
          </p:cNvGrpSpPr>
          <p:nvPr/>
        </p:nvGrpSpPr>
        <p:grpSpPr bwMode="auto">
          <a:xfrm>
            <a:off x="177800" y="230188"/>
            <a:ext cx="203200" cy="6503987"/>
            <a:chOff x="112" y="145"/>
            <a:chExt cx="128" cy="4097"/>
          </a:xfrm>
        </p:grpSpPr>
        <p:sp>
          <p:nvSpPr>
            <p:cNvPr id="34821" name="Rectangle 5"/>
            <p:cNvSpPr>
              <a:spLocks noChangeArrowheads="1"/>
            </p:cNvSpPr>
            <p:nvPr/>
          </p:nvSpPr>
          <p:spPr bwMode="auto">
            <a:xfrm flipH="1">
              <a:off x="192" y="162"/>
              <a:ext cx="48" cy="4080"/>
            </a:xfrm>
            <a:prstGeom prst="rect">
              <a:avLst/>
            </a:prstGeom>
            <a:gradFill rotWithShape="0">
              <a:gsLst>
                <a:gs pos="0">
                  <a:schemeClr val="bg1"/>
                </a:gs>
                <a:gs pos="100000">
                  <a:schemeClr val="folHlink"/>
                </a:gs>
              </a:gsLst>
              <a:lin ang="5400000" scaled="1"/>
            </a:gradFill>
            <a:ln w="9525">
              <a:noFill/>
              <a:miter lim="800000"/>
              <a:headEnd/>
              <a:tailEnd/>
            </a:ln>
            <a:effectLst/>
          </p:spPr>
          <p:txBody>
            <a:bodyPr wrap="none" anchor="ctr"/>
            <a:lstStyle/>
            <a:p>
              <a:endParaRPr lang="en-US"/>
            </a:p>
          </p:txBody>
        </p:sp>
        <p:sp>
          <p:nvSpPr>
            <p:cNvPr id="34822" name="Rectangle 6"/>
            <p:cNvSpPr>
              <a:spLocks noChangeArrowheads="1"/>
            </p:cNvSpPr>
            <p:nvPr/>
          </p:nvSpPr>
          <p:spPr bwMode="auto">
            <a:xfrm>
              <a:off x="112" y="145"/>
              <a:ext cx="48" cy="3941"/>
            </a:xfrm>
            <a:prstGeom prst="rect">
              <a:avLst/>
            </a:prstGeom>
            <a:gradFill rotWithShape="0">
              <a:gsLst>
                <a:gs pos="0">
                  <a:schemeClr val="bg1"/>
                </a:gs>
                <a:gs pos="100000">
                  <a:schemeClr val="hlink"/>
                </a:gs>
              </a:gsLst>
              <a:lin ang="5400000" scaled="1"/>
            </a:gradFill>
            <a:ln w="9525">
              <a:noFill/>
              <a:miter lim="800000"/>
              <a:headEnd/>
              <a:tailEnd/>
            </a:ln>
            <a:effectLst/>
          </p:spPr>
          <p:txBody>
            <a:bodyPr wrap="none" anchor="ctr"/>
            <a:lstStyle/>
            <a:p>
              <a:pPr algn="ctr"/>
              <a:endParaRPr lang="en-US"/>
            </a:p>
          </p:txBody>
        </p:sp>
      </p:grpSp>
      <p:grpSp>
        <p:nvGrpSpPr>
          <p:cNvPr id="34823" name="Group 7"/>
          <p:cNvGrpSpPr>
            <a:grpSpLocks/>
          </p:cNvGrpSpPr>
          <p:nvPr/>
        </p:nvGrpSpPr>
        <p:grpSpPr bwMode="auto">
          <a:xfrm>
            <a:off x="8793163" y="220680"/>
            <a:ext cx="198437" cy="6408737"/>
            <a:chOff x="5539" y="139"/>
            <a:chExt cx="125" cy="4037"/>
          </a:xfrm>
        </p:grpSpPr>
        <p:sp>
          <p:nvSpPr>
            <p:cNvPr id="34824" name="Rectangle 8"/>
            <p:cNvSpPr>
              <a:spLocks noChangeArrowheads="1"/>
            </p:cNvSpPr>
            <p:nvPr/>
          </p:nvSpPr>
          <p:spPr bwMode="auto">
            <a:xfrm rot="-10800000" flipH="1" flipV="1">
              <a:off x="5621" y="139"/>
              <a:ext cx="43" cy="3989"/>
            </a:xfrm>
            <a:prstGeom prst="rect">
              <a:avLst/>
            </a:prstGeom>
            <a:gradFill rotWithShape="0">
              <a:gsLst>
                <a:gs pos="0">
                  <a:schemeClr val="accent1"/>
                </a:gs>
                <a:gs pos="100000">
                  <a:schemeClr val="bg1"/>
                </a:gs>
              </a:gsLst>
              <a:lin ang="5400000" scaled="1"/>
            </a:gradFill>
            <a:ln w="9525">
              <a:noFill/>
              <a:miter lim="800000"/>
              <a:headEnd/>
              <a:tailEnd/>
            </a:ln>
            <a:effectLst/>
          </p:spPr>
          <p:txBody>
            <a:bodyPr wrap="none" anchor="ctr"/>
            <a:lstStyle/>
            <a:p>
              <a:endParaRPr lang="en-US"/>
            </a:p>
          </p:txBody>
        </p:sp>
        <p:sp>
          <p:nvSpPr>
            <p:cNvPr id="34825" name="Rectangle 9"/>
            <p:cNvSpPr>
              <a:spLocks noChangeArrowheads="1"/>
            </p:cNvSpPr>
            <p:nvPr/>
          </p:nvSpPr>
          <p:spPr bwMode="auto">
            <a:xfrm rot="10800000" flipV="1">
              <a:off x="5539" y="240"/>
              <a:ext cx="49" cy="3936"/>
            </a:xfrm>
            <a:prstGeom prst="rect">
              <a:avLst/>
            </a:prstGeom>
            <a:gradFill rotWithShape="0">
              <a:gsLst>
                <a:gs pos="0">
                  <a:schemeClr val="accent2"/>
                </a:gs>
                <a:gs pos="100000">
                  <a:schemeClr val="bg1"/>
                </a:gs>
              </a:gsLst>
              <a:lin ang="5400000" scaled="1"/>
            </a:gradFill>
            <a:ln w="9525">
              <a:noFill/>
              <a:miter lim="800000"/>
              <a:headEnd/>
              <a:tailEnd/>
            </a:ln>
            <a:effectLst/>
          </p:spPr>
          <p:txBody>
            <a:bodyPr wrap="none" anchor="ctr"/>
            <a:lstStyle/>
            <a:p>
              <a:endParaRPr lang="en-US"/>
            </a:p>
          </p:txBody>
        </p:sp>
      </p:grpSp>
      <p:grpSp>
        <p:nvGrpSpPr>
          <p:cNvPr id="34826" name="Group 10"/>
          <p:cNvGrpSpPr>
            <a:grpSpLocks/>
          </p:cNvGrpSpPr>
          <p:nvPr/>
        </p:nvGrpSpPr>
        <p:grpSpPr bwMode="auto">
          <a:xfrm>
            <a:off x="412750" y="6477000"/>
            <a:ext cx="8686800" cy="228600"/>
            <a:chOff x="260" y="4080"/>
            <a:chExt cx="5472" cy="144"/>
          </a:xfrm>
        </p:grpSpPr>
        <p:sp>
          <p:nvSpPr>
            <p:cNvPr id="34827" name="Rectangle 11"/>
            <p:cNvSpPr>
              <a:spLocks noChangeArrowheads="1"/>
            </p:cNvSpPr>
            <p:nvPr/>
          </p:nvSpPr>
          <p:spPr bwMode="auto">
            <a:xfrm rot="5400000" flipV="1">
              <a:off x="2972" y="1368"/>
              <a:ext cx="48" cy="5472"/>
            </a:xfrm>
            <a:prstGeom prst="rect">
              <a:avLst/>
            </a:prstGeom>
            <a:gradFill rotWithShape="0">
              <a:gsLst>
                <a:gs pos="0">
                  <a:schemeClr val="bg1"/>
                </a:gs>
                <a:gs pos="100000">
                  <a:schemeClr val="accent1"/>
                </a:gs>
              </a:gsLst>
              <a:lin ang="0" scaled="1"/>
            </a:gradFill>
            <a:ln w="9525">
              <a:noFill/>
              <a:miter lim="800000"/>
              <a:headEnd/>
              <a:tailEnd/>
            </a:ln>
            <a:effectLst/>
          </p:spPr>
          <p:txBody>
            <a:bodyPr wrap="none" anchor="ctr"/>
            <a:lstStyle/>
            <a:p>
              <a:endParaRPr lang="en-US"/>
            </a:p>
          </p:txBody>
        </p:sp>
        <p:sp>
          <p:nvSpPr>
            <p:cNvPr id="34828" name="Rectangle 12"/>
            <p:cNvSpPr>
              <a:spLocks noChangeArrowheads="1"/>
            </p:cNvSpPr>
            <p:nvPr/>
          </p:nvSpPr>
          <p:spPr bwMode="auto">
            <a:xfrm rot="5400000" flipV="1">
              <a:off x="2914" y="1522"/>
              <a:ext cx="48" cy="5355"/>
            </a:xfrm>
            <a:prstGeom prst="rect">
              <a:avLst/>
            </a:prstGeom>
            <a:gradFill rotWithShape="0">
              <a:gsLst>
                <a:gs pos="0">
                  <a:schemeClr val="bg1"/>
                </a:gs>
                <a:gs pos="100000">
                  <a:schemeClr val="hlink"/>
                </a:gs>
              </a:gsLst>
              <a:lin ang="0" scaled="1"/>
            </a:gradFill>
            <a:ln w="9525">
              <a:noFill/>
              <a:miter lim="800000"/>
              <a:headEnd/>
              <a:tailEnd/>
            </a:ln>
            <a:effectLst/>
          </p:spPr>
          <p:txBody>
            <a:bodyPr wrap="none" anchor="ctr"/>
            <a:lstStyle/>
            <a:p>
              <a:endParaRPr lang="en-US"/>
            </a:p>
          </p:txBody>
        </p:sp>
      </p:grpSp>
      <p:grpSp>
        <p:nvGrpSpPr>
          <p:cNvPr id="34829" name="Group 13"/>
          <p:cNvGrpSpPr>
            <a:grpSpLocks/>
          </p:cNvGrpSpPr>
          <p:nvPr/>
        </p:nvGrpSpPr>
        <p:grpSpPr bwMode="auto">
          <a:xfrm>
            <a:off x="76200" y="176230"/>
            <a:ext cx="8745538" cy="161925"/>
            <a:chOff x="48" y="111"/>
            <a:chExt cx="5509" cy="102"/>
          </a:xfrm>
        </p:grpSpPr>
        <p:sp>
          <p:nvSpPr>
            <p:cNvPr id="34830" name="Rectangle 14"/>
            <p:cNvSpPr>
              <a:spLocks noChangeArrowheads="1"/>
            </p:cNvSpPr>
            <p:nvPr/>
          </p:nvSpPr>
          <p:spPr bwMode="auto">
            <a:xfrm rot="5400000" flipV="1">
              <a:off x="2853" y="-2491"/>
              <a:ext cx="37" cy="5371"/>
            </a:xfrm>
            <a:prstGeom prst="rect">
              <a:avLst/>
            </a:prstGeom>
            <a:gradFill rotWithShape="0">
              <a:gsLst>
                <a:gs pos="0">
                  <a:schemeClr val="hlink"/>
                </a:gs>
                <a:gs pos="100000">
                  <a:schemeClr val="bg1"/>
                </a:gs>
              </a:gsLst>
              <a:lin ang="0" scaled="1"/>
            </a:gradFill>
            <a:ln w="9525">
              <a:noFill/>
              <a:miter lim="800000"/>
              <a:headEnd/>
              <a:tailEnd/>
            </a:ln>
            <a:effectLst/>
          </p:spPr>
          <p:txBody>
            <a:bodyPr wrap="none" anchor="ctr"/>
            <a:lstStyle/>
            <a:p>
              <a:endParaRPr lang="en-US"/>
            </a:p>
          </p:txBody>
        </p:sp>
        <p:sp>
          <p:nvSpPr>
            <p:cNvPr id="34831" name="Rectangle 15"/>
            <p:cNvSpPr>
              <a:spLocks noChangeArrowheads="1"/>
            </p:cNvSpPr>
            <p:nvPr/>
          </p:nvSpPr>
          <p:spPr bwMode="auto">
            <a:xfrm rot="5400000" flipV="1">
              <a:off x="2784" y="-2625"/>
              <a:ext cx="38" cy="5509"/>
            </a:xfrm>
            <a:prstGeom prst="rect">
              <a:avLst/>
            </a:prstGeom>
            <a:gradFill rotWithShape="0">
              <a:gsLst>
                <a:gs pos="0">
                  <a:schemeClr val="accent1"/>
                </a:gs>
                <a:gs pos="100000">
                  <a:schemeClr val="bg1"/>
                </a:gs>
              </a:gsLst>
              <a:lin ang="0" scaled="1"/>
            </a:gradFill>
            <a:ln w="9525">
              <a:noFill/>
              <a:miter lim="800000"/>
              <a:headEnd/>
              <a:tailEnd/>
            </a:ln>
            <a:effectLst/>
          </p:spPr>
          <p:txBody>
            <a:bodyPr wrap="none" anchor="ctr"/>
            <a:lstStyle/>
            <a:p>
              <a:endParaRPr lang="en-US"/>
            </a:p>
          </p:txBody>
        </p:sp>
      </p:grpSp>
      <p:sp>
        <p:nvSpPr>
          <p:cNvPr id="34835" name="Rectangle 19"/>
          <p:cNvSpPr>
            <a:spLocks noGrp="1" noChangeArrowheads="1"/>
          </p:cNvSpPr>
          <p:nvPr>
            <p:ph type="ctrTitle" sz="quarter"/>
          </p:nvPr>
        </p:nvSpPr>
        <p:spPr>
          <a:xfrm>
            <a:off x="685800" y="1981200"/>
            <a:ext cx="7772400" cy="1143000"/>
          </a:xfrm>
        </p:spPr>
        <p:txBody>
          <a:bodyPr anchor="ctr"/>
          <a:lstStyle>
            <a:lvl1pPr algn="ctr">
              <a:defRPr sz="4000">
                <a:solidFill>
                  <a:schemeClr val="tx1"/>
                </a:solidFill>
              </a:defRPr>
            </a:lvl1pPr>
          </a:lstStyle>
          <a:p>
            <a:r>
              <a:rPr lang="en-US"/>
              <a:t>Click to edit Master title style</a:t>
            </a:r>
          </a:p>
        </p:txBody>
      </p:sp>
      <p:sp>
        <p:nvSpPr>
          <p:cNvPr id="34836" name="Rectangle 20"/>
          <p:cNvSpPr>
            <a:spLocks noGrp="1" noChangeArrowheads="1"/>
          </p:cNvSpPr>
          <p:nvPr>
            <p:ph type="subTitle" sz="quarter" idx="1"/>
          </p:nvPr>
        </p:nvSpPr>
        <p:spPr>
          <a:xfrm>
            <a:off x="1371600" y="3886200"/>
            <a:ext cx="6400800" cy="1752600"/>
          </a:xfrm>
        </p:spPr>
        <p:txBody>
          <a:bodyPr/>
          <a:lstStyle>
            <a:lvl1pPr marL="0" indent="0" algn="ctr">
              <a:buFontTx/>
              <a:buNone/>
              <a:defRPr sz="2800"/>
            </a:lvl1pPr>
          </a:lstStyle>
          <a:p>
            <a:r>
              <a:rPr lang="en-US"/>
              <a:t>Click to edit Master subtitle style</a:t>
            </a:r>
          </a:p>
        </p:txBody>
      </p:sp>
      <p:sp>
        <p:nvSpPr>
          <p:cNvPr id="34837" name="Rectangle 21"/>
          <p:cNvSpPr>
            <a:spLocks noGrp="1" noChangeArrowheads="1"/>
          </p:cNvSpPr>
          <p:nvPr>
            <p:ph type="dt" sz="quarter" idx="2"/>
          </p:nvPr>
        </p:nvSpPr>
        <p:spPr>
          <a:xfrm>
            <a:off x="439742" y="5989638"/>
            <a:ext cx="1905000" cy="457200"/>
          </a:xfrm>
        </p:spPr>
        <p:txBody>
          <a:bodyPr/>
          <a:lstStyle>
            <a:lvl1pPr>
              <a:defRPr/>
            </a:lvl1pPr>
          </a:lstStyle>
          <a:p>
            <a:endParaRPr lang="en-US"/>
          </a:p>
        </p:txBody>
      </p:sp>
      <p:sp>
        <p:nvSpPr>
          <p:cNvPr id="34838" name="Rectangle 22"/>
          <p:cNvSpPr>
            <a:spLocks noGrp="1" noChangeArrowheads="1"/>
          </p:cNvSpPr>
          <p:nvPr>
            <p:ph type="ftr" sz="quarter" idx="3"/>
          </p:nvPr>
        </p:nvSpPr>
        <p:spPr>
          <a:xfrm>
            <a:off x="3135313" y="6002338"/>
            <a:ext cx="2895600" cy="457200"/>
          </a:xfrm>
        </p:spPr>
        <p:txBody>
          <a:bodyPr/>
          <a:lstStyle>
            <a:lvl1pPr>
              <a:defRPr/>
            </a:lvl1pPr>
          </a:lstStyle>
          <a:p>
            <a:endParaRPr lang="en-US"/>
          </a:p>
        </p:txBody>
      </p:sp>
      <p:sp>
        <p:nvSpPr>
          <p:cNvPr id="34839" name="Rectangle 23"/>
          <p:cNvSpPr>
            <a:spLocks noGrp="1" noChangeArrowheads="1"/>
          </p:cNvSpPr>
          <p:nvPr>
            <p:ph type="sldNum" sz="quarter" idx="4"/>
          </p:nvPr>
        </p:nvSpPr>
        <p:spPr>
          <a:xfrm>
            <a:off x="6800852" y="5978525"/>
            <a:ext cx="1905000" cy="457200"/>
          </a:xfrm>
        </p:spPr>
        <p:txBody>
          <a:bodyPr/>
          <a:lstStyle>
            <a:lvl1pPr>
              <a:defRPr/>
            </a:lvl1pPr>
          </a:lstStyle>
          <a:p>
            <a:fld id="{C7D18053-67B4-4470-B6B0-7CE1BAE10A0C}" type="slidenum">
              <a:rPr lang="en-US"/>
              <a:pPr/>
              <a:t>‹#›</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afterEffect">
                                  <p:stCondLst>
                                    <p:cond delay="0"/>
                                  </p:stCondLst>
                                  <p:childTnLst>
                                    <p:set>
                                      <p:cBhvr>
                                        <p:cTn id="6" dur="1" fill="hold">
                                          <p:stCondLst>
                                            <p:cond delay="0"/>
                                          </p:stCondLst>
                                        </p:cTn>
                                        <p:tgtEl>
                                          <p:spTgt spid="34820"/>
                                        </p:tgtEl>
                                        <p:attrNameLst>
                                          <p:attrName>style.visibility</p:attrName>
                                        </p:attrNameLst>
                                      </p:cBhvr>
                                      <p:to>
                                        <p:strVal val="visible"/>
                                      </p:to>
                                    </p:set>
                                    <p:anim calcmode="lin" valueType="num">
                                      <p:cBhvr additive="base">
                                        <p:cTn id="7" dur="500" fill="hold"/>
                                        <p:tgtEl>
                                          <p:spTgt spid="34820"/>
                                        </p:tgtEl>
                                        <p:attrNameLst>
                                          <p:attrName>ppt_x</p:attrName>
                                        </p:attrNameLst>
                                      </p:cBhvr>
                                      <p:tavLst>
                                        <p:tav tm="0">
                                          <p:val>
                                            <p:strVal val="#ppt_x"/>
                                          </p:val>
                                        </p:tav>
                                        <p:tav tm="100000">
                                          <p:val>
                                            <p:strVal val="#ppt_x"/>
                                          </p:val>
                                        </p:tav>
                                      </p:tavLst>
                                    </p:anim>
                                    <p:anim calcmode="lin" valueType="num">
                                      <p:cBhvr additive="base">
                                        <p:cTn id="8" dur="500" fill="hold"/>
                                        <p:tgtEl>
                                          <p:spTgt spid="34820"/>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2" presetClass="entr" presetSubtype="8" fill="hold" nodeType="afterEffect">
                                  <p:stCondLst>
                                    <p:cond delay="0"/>
                                  </p:stCondLst>
                                  <p:childTnLst>
                                    <p:set>
                                      <p:cBhvr>
                                        <p:cTn id="11" dur="1" fill="hold">
                                          <p:stCondLst>
                                            <p:cond delay="0"/>
                                          </p:stCondLst>
                                        </p:cTn>
                                        <p:tgtEl>
                                          <p:spTgt spid="34826"/>
                                        </p:tgtEl>
                                        <p:attrNameLst>
                                          <p:attrName>style.visibility</p:attrName>
                                        </p:attrNameLst>
                                      </p:cBhvr>
                                      <p:to>
                                        <p:strVal val="visible"/>
                                      </p:to>
                                    </p:set>
                                    <p:anim calcmode="lin" valueType="num">
                                      <p:cBhvr additive="base">
                                        <p:cTn id="12" dur="500" fill="hold"/>
                                        <p:tgtEl>
                                          <p:spTgt spid="34826"/>
                                        </p:tgtEl>
                                        <p:attrNameLst>
                                          <p:attrName>ppt_x</p:attrName>
                                        </p:attrNameLst>
                                      </p:cBhvr>
                                      <p:tavLst>
                                        <p:tav tm="0">
                                          <p:val>
                                            <p:strVal val="0-#ppt_w/2"/>
                                          </p:val>
                                        </p:tav>
                                        <p:tav tm="100000">
                                          <p:val>
                                            <p:strVal val="#ppt_x"/>
                                          </p:val>
                                        </p:tav>
                                      </p:tavLst>
                                    </p:anim>
                                    <p:anim calcmode="lin" valueType="num">
                                      <p:cBhvr additive="base">
                                        <p:cTn id="13" dur="500" fill="hold"/>
                                        <p:tgtEl>
                                          <p:spTgt spid="34826"/>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4" fill="hold" nodeType="afterEffect">
                                  <p:stCondLst>
                                    <p:cond delay="0"/>
                                  </p:stCondLst>
                                  <p:childTnLst>
                                    <p:set>
                                      <p:cBhvr>
                                        <p:cTn id="16" dur="1" fill="hold">
                                          <p:stCondLst>
                                            <p:cond delay="0"/>
                                          </p:stCondLst>
                                        </p:cTn>
                                        <p:tgtEl>
                                          <p:spTgt spid="34823"/>
                                        </p:tgtEl>
                                        <p:attrNameLst>
                                          <p:attrName>style.visibility</p:attrName>
                                        </p:attrNameLst>
                                      </p:cBhvr>
                                      <p:to>
                                        <p:strVal val="visible"/>
                                      </p:to>
                                    </p:set>
                                    <p:anim calcmode="lin" valueType="num">
                                      <p:cBhvr additive="base">
                                        <p:cTn id="17" dur="500" fill="hold"/>
                                        <p:tgtEl>
                                          <p:spTgt spid="34823"/>
                                        </p:tgtEl>
                                        <p:attrNameLst>
                                          <p:attrName>ppt_x</p:attrName>
                                        </p:attrNameLst>
                                      </p:cBhvr>
                                      <p:tavLst>
                                        <p:tav tm="0">
                                          <p:val>
                                            <p:strVal val="#ppt_x"/>
                                          </p:val>
                                        </p:tav>
                                        <p:tav tm="100000">
                                          <p:val>
                                            <p:strVal val="#ppt_x"/>
                                          </p:val>
                                        </p:tav>
                                      </p:tavLst>
                                    </p:anim>
                                    <p:anim calcmode="lin" valueType="num">
                                      <p:cBhvr additive="base">
                                        <p:cTn id="18" dur="500" fill="hold"/>
                                        <p:tgtEl>
                                          <p:spTgt spid="34823"/>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2" fill="hold" nodeType="afterEffect">
                                  <p:stCondLst>
                                    <p:cond delay="0"/>
                                  </p:stCondLst>
                                  <p:childTnLst>
                                    <p:set>
                                      <p:cBhvr>
                                        <p:cTn id="21" dur="1" fill="hold">
                                          <p:stCondLst>
                                            <p:cond delay="0"/>
                                          </p:stCondLst>
                                        </p:cTn>
                                        <p:tgtEl>
                                          <p:spTgt spid="34829"/>
                                        </p:tgtEl>
                                        <p:attrNameLst>
                                          <p:attrName>style.visibility</p:attrName>
                                        </p:attrNameLst>
                                      </p:cBhvr>
                                      <p:to>
                                        <p:strVal val="visible"/>
                                      </p:to>
                                    </p:set>
                                    <p:anim calcmode="lin" valueType="num">
                                      <p:cBhvr additive="base">
                                        <p:cTn id="22" dur="500" fill="hold"/>
                                        <p:tgtEl>
                                          <p:spTgt spid="34829"/>
                                        </p:tgtEl>
                                        <p:attrNameLst>
                                          <p:attrName>ppt_x</p:attrName>
                                        </p:attrNameLst>
                                      </p:cBhvr>
                                      <p:tavLst>
                                        <p:tav tm="0">
                                          <p:val>
                                            <p:strVal val="1+#ppt_w/2"/>
                                          </p:val>
                                        </p:tav>
                                        <p:tav tm="100000">
                                          <p:val>
                                            <p:strVal val="#ppt_x"/>
                                          </p:val>
                                        </p:tav>
                                      </p:tavLst>
                                    </p:anim>
                                    <p:anim calcmode="lin" valueType="num">
                                      <p:cBhvr additive="base">
                                        <p:cTn id="23" dur="500" fill="hold"/>
                                        <p:tgtEl>
                                          <p:spTgt spid="3482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AFBF281-1F29-4056-931C-C272CD3FB026}" type="slidenum">
              <a:rPr lang="en-US"/>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334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2" y="609600"/>
            <a:ext cx="5676900" cy="5334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F073A8D-1A0A-45C8-AB68-9FF95163C608}" type="slidenum">
              <a:rPr lang="en-US"/>
              <a:pPr/>
              <a:t>‹#›</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274320" y="274320"/>
            <a:ext cx="8595360" cy="822960"/>
          </a:xfrm>
          <a:prstGeom prst="rect">
            <a:avLst/>
          </a:prstGeom>
          <a:noFill/>
          <a:ln>
            <a:noFill/>
          </a:ln>
        </p:spPr>
        <p:txBody>
          <a:bodyPr lIns="82283" tIns="82283" rIns="82283" bIns="82283" anchor="t" anchorCtr="0"/>
          <a:lstStyle>
            <a:lvl1pPr>
              <a:spcBef>
                <a:spcPts val="0"/>
              </a:spcBef>
              <a:buClr>
                <a:srgbClr val="333333"/>
              </a:buClr>
              <a:buSzPct val="99224"/>
              <a:defRPr sz="3800">
                <a:solidFill>
                  <a:srgbClr val="333333"/>
                </a:solidFill>
              </a:defRPr>
            </a:lvl1pPr>
            <a:lvl2pPr>
              <a:spcBef>
                <a:spcPts val="0"/>
              </a:spcBef>
              <a:buClr>
                <a:srgbClr val="333333"/>
              </a:buClr>
              <a:buSzPct val="99224"/>
              <a:defRPr sz="3800">
                <a:solidFill>
                  <a:srgbClr val="333333"/>
                </a:solidFill>
              </a:defRPr>
            </a:lvl2pPr>
            <a:lvl3pPr>
              <a:spcBef>
                <a:spcPts val="0"/>
              </a:spcBef>
              <a:buClr>
                <a:srgbClr val="333333"/>
              </a:buClr>
              <a:buSzPct val="99224"/>
              <a:defRPr sz="3800">
                <a:solidFill>
                  <a:srgbClr val="333333"/>
                </a:solidFill>
              </a:defRPr>
            </a:lvl3pPr>
            <a:lvl4pPr>
              <a:spcBef>
                <a:spcPts val="0"/>
              </a:spcBef>
              <a:buClr>
                <a:srgbClr val="333333"/>
              </a:buClr>
              <a:buSzPct val="99224"/>
              <a:defRPr sz="3800">
                <a:solidFill>
                  <a:srgbClr val="333333"/>
                </a:solidFill>
              </a:defRPr>
            </a:lvl4pPr>
            <a:lvl5pPr>
              <a:spcBef>
                <a:spcPts val="0"/>
              </a:spcBef>
              <a:buClr>
                <a:srgbClr val="333333"/>
              </a:buClr>
              <a:buSzPct val="99224"/>
              <a:defRPr sz="3800">
                <a:solidFill>
                  <a:srgbClr val="333333"/>
                </a:solidFill>
              </a:defRPr>
            </a:lvl5pPr>
            <a:lvl6pPr>
              <a:spcBef>
                <a:spcPts val="0"/>
              </a:spcBef>
              <a:buClr>
                <a:srgbClr val="333333"/>
              </a:buClr>
              <a:buSzPct val="99224"/>
              <a:defRPr sz="3800">
                <a:solidFill>
                  <a:srgbClr val="333333"/>
                </a:solidFill>
              </a:defRPr>
            </a:lvl6pPr>
            <a:lvl7pPr>
              <a:spcBef>
                <a:spcPts val="0"/>
              </a:spcBef>
              <a:buClr>
                <a:srgbClr val="333333"/>
              </a:buClr>
              <a:buSzPct val="99224"/>
              <a:defRPr sz="3800">
                <a:solidFill>
                  <a:srgbClr val="333333"/>
                </a:solidFill>
              </a:defRPr>
            </a:lvl7pPr>
            <a:lvl8pPr>
              <a:spcBef>
                <a:spcPts val="0"/>
              </a:spcBef>
              <a:buClr>
                <a:srgbClr val="333333"/>
              </a:buClr>
              <a:buSzPct val="99224"/>
              <a:defRPr sz="3800">
                <a:solidFill>
                  <a:srgbClr val="333333"/>
                </a:solidFill>
              </a:defRPr>
            </a:lvl8pPr>
            <a:lvl9pPr>
              <a:spcBef>
                <a:spcPts val="0"/>
              </a:spcBef>
              <a:buClr>
                <a:srgbClr val="333333"/>
              </a:buClr>
              <a:buSzPct val="99224"/>
              <a:defRPr sz="3800">
                <a:solidFill>
                  <a:srgbClr val="333333"/>
                </a:solidFill>
              </a:defRPr>
            </a:lvl9pPr>
          </a:lstStyle>
          <a:p>
            <a:endParaRPr/>
          </a:p>
        </p:txBody>
      </p:sp>
      <p:sp>
        <p:nvSpPr>
          <p:cNvPr id="11" name="Shape 11"/>
          <p:cNvSpPr txBox="1">
            <a:spLocks noGrp="1"/>
          </p:cNvSpPr>
          <p:nvPr>
            <p:ph type="body" idx="1"/>
          </p:nvPr>
        </p:nvSpPr>
        <p:spPr>
          <a:xfrm>
            <a:off x="274320" y="1645938"/>
            <a:ext cx="8595360" cy="4937759"/>
          </a:xfrm>
          <a:prstGeom prst="rect">
            <a:avLst/>
          </a:prstGeom>
          <a:noFill/>
          <a:ln>
            <a:noFill/>
          </a:ln>
        </p:spPr>
        <p:txBody>
          <a:bodyPr lIns="82283" tIns="82283" rIns="82283" bIns="82283" anchor="t" anchorCtr="0"/>
          <a:lstStyle>
            <a:lvl1pPr>
              <a:spcBef>
                <a:spcPts val="0"/>
              </a:spcBef>
              <a:buClr>
                <a:srgbClr val="333333"/>
              </a:buClr>
              <a:buSzPct val="98765"/>
              <a:defRPr sz="2400">
                <a:solidFill>
                  <a:srgbClr val="333333"/>
                </a:solidFill>
              </a:defRPr>
            </a:lvl1pPr>
            <a:lvl2pPr>
              <a:spcBef>
                <a:spcPts val="0"/>
              </a:spcBef>
              <a:buClr>
                <a:srgbClr val="333333"/>
              </a:buClr>
              <a:buSzPct val="98765"/>
              <a:defRPr sz="2400">
                <a:solidFill>
                  <a:srgbClr val="333333"/>
                </a:solidFill>
              </a:defRPr>
            </a:lvl2pPr>
            <a:lvl3pPr>
              <a:spcBef>
                <a:spcPts val="0"/>
              </a:spcBef>
              <a:buClr>
                <a:srgbClr val="333333"/>
              </a:buClr>
              <a:buSzPct val="98765"/>
              <a:defRPr sz="2400">
                <a:solidFill>
                  <a:srgbClr val="333333"/>
                </a:solidFill>
              </a:defRPr>
            </a:lvl3pPr>
            <a:lvl4pPr>
              <a:spcBef>
                <a:spcPts val="0"/>
              </a:spcBef>
              <a:buClr>
                <a:srgbClr val="333333"/>
              </a:buClr>
              <a:buSzPct val="98765"/>
              <a:defRPr sz="2400">
                <a:solidFill>
                  <a:srgbClr val="333333"/>
                </a:solidFill>
              </a:defRPr>
            </a:lvl4pPr>
            <a:lvl5pPr>
              <a:spcBef>
                <a:spcPts val="0"/>
              </a:spcBef>
              <a:buClr>
                <a:srgbClr val="333333"/>
              </a:buClr>
              <a:buSzPct val="98765"/>
              <a:defRPr sz="2400">
                <a:solidFill>
                  <a:srgbClr val="333333"/>
                </a:solidFill>
              </a:defRPr>
            </a:lvl5pPr>
            <a:lvl6pPr>
              <a:spcBef>
                <a:spcPts val="0"/>
              </a:spcBef>
              <a:buClr>
                <a:srgbClr val="333333"/>
              </a:buClr>
              <a:buSzPct val="98765"/>
              <a:defRPr sz="2400">
                <a:solidFill>
                  <a:srgbClr val="333333"/>
                </a:solidFill>
              </a:defRPr>
            </a:lvl6pPr>
            <a:lvl7pPr>
              <a:spcBef>
                <a:spcPts val="0"/>
              </a:spcBef>
              <a:buClr>
                <a:srgbClr val="333333"/>
              </a:buClr>
              <a:buSzPct val="98765"/>
              <a:defRPr sz="2400">
                <a:solidFill>
                  <a:srgbClr val="333333"/>
                </a:solidFill>
              </a:defRPr>
            </a:lvl7pPr>
            <a:lvl8pPr>
              <a:spcBef>
                <a:spcPts val="0"/>
              </a:spcBef>
              <a:buClr>
                <a:srgbClr val="333333"/>
              </a:buClr>
              <a:buSzPct val="98765"/>
              <a:defRPr sz="2400">
                <a:solidFill>
                  <a:srgbClr val="333333"/>
                </a:solidFill>
              </a:defRPr>
            </a:lvl8pPr>
            <a:lvl9pPr>
              <a:spcBef>
                <a:spcPts val="0"/>
              </a:spcBef>
              <a:buClr>
                <a:srgbClr val="333333"/>
              </a:buClr>
              <a:buSzPct val="98765"/>
              <a:defRPr sz="2400">
                <a:solidFill>
                  <a:srgbClr val="333333"/>
                </a:solidFill>
              </a:defRPr>
            </a:lvl9pPr>
          </a:lstStyle>
          <a:p>
            <a:endParaRPr/>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1066800" y="381000"/>
            <a:ext cx="76200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066800" y="1752600"/>
            <a:ext cx="37338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953000" y="1752600"/>
            <a:ext cx="3733800" cy="4114800"/>
          </a:xfrm>
        </p:spPr>
        <p:txBody>
          <a:bodyPr/>
          <a:lstStyle/>
          <a:p>
            <a:pPr lvl="0"/>
            <a:endParaRPr lang="en-US" noProof="0" smtClean="0"/>
          </a:p>
        </p:txBody>
      </p:sp>
      <p:sp>
        <p:nvSpPr>
          <p:cNvPr id="5" name="Rectangle 1032"/>
          <p:cNvSpPr>
            <a:spLocks noGrp="1" noChangeArrowheads="1"/>
          </p:cNvSpPr>
          <p:nvPr>
            <p:ph type="dt" sz="half" idx="10"/>
          </p:nvPr>
        </p:nvSpPr>
        <p:spPr>
          <a:ln/>
        </p:spPr>
        <p:txBody>
          <a:bodyPr/>
          <a:lstStyle>
            <a:lvl1pPr>
              <a:defRPr/>
            </a:lvl1pPr>
          </a:lstStyle>
          <a:p>
            <a:pPr>
              <a:defRPr/>
            </a:pPr>
            <a:endParaRPr lang="en-US"/>
          </a:p>
        </p:txBody>
      </p:sp>
      <p:sp>
        <p:nvSpPr>
          <p:cNvPr id="6" name="Rectangle 1033"/>
          <p:cNvSpPr>
            <a:spLocks noGrp="1" noChangeArrowheads="1"/>
          </p:cNvSpPr>
          <p:nvPr>
            <p:ph type="ftr" sz="quarter" idx="11"/>
          </p:nvPr>
        </p:nvSpPr>
        <p:spPr>
          <a:ln/>
        </p:spPr>
        <p:txBody>
          <a:bodyPr/>
          <a:lstStyle>
            <a:lvl1pPr>
              <a:defRPr/>
            </a:lvl1pPr>
          </a:lstStyle>
          <a:p>
            <a:pPr>
              <a:defRPr/>
            </a:pPr>
            <a:endParaRPr lang="en-US"/>
          </a:p>
        </p:txBody>
      </p:sp>
      <p:sp>
        <p:nvSpPr>
          <p:cNvPr id="7" name="Rectangle 1034"/>
          <p:cNvSpPr>
            <a:spLocks noGrp="1" noChangeArrowheads="1"/>
          </p:cNvSpPr>
          <p:nvPr>
            <p:ph type="sldNum" sz="quarter" idx="12"/>
          </p:nvPr>
        </p:nvSpPr>
        <p:spPr>
          <a:ln/>
        </p:spPr>
        <p:txBody>
          <a:bodyPr/>
          <a:lstStyle>
            <a:lvl1pPr>
              <a:defRPr/>
            </a:lvl1pPr>
          </a:lstStyle>
          <a:p>
            <a:pPr>
              <a:defRPr/>
            </a:pPr>
            <a:fld id="{CC4BF413-8FFE-4050-B250-17DC9704CB5E}" type="slidenum">
              <a:rPr lang="en-US"/>
              <a:pPr>
                <a:defRPr/>
              </a:pPr>
              <a:t>‹#›</a:t>
            </a:fld>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D18053-67B4-4470-B6B0-7CE1BAE10A0C}" type="slidenum">
              <a:rPr lang="en-US" smtClean="0"/>
              <a:pPr/>
              <a:t>‹#›</a:t>
            </a:fld>
            <a:endParaRPr lang="en-US"/>
          </a:p>
        </p:txBody>
      </p:sp>
    </p:spTree>
  </p:cSld>
  <p:clrMapOvr>
    <a:masterClrMapping/>
  </p:clrMapOvr>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95EA02-5ECF-4787-9E62-4580AF8ED05D}" type="slidenum">
              <a:rPr lang="en-US" smtClean="0"/>
              <a:pPr/>
              <a:t>‹#›</a:t>
            </a:fld>
            <a:endParaRPr lang="en-US"/>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5F7023-E882-450F-B8A7-9551B8CB3C52}" type="slidenum">
              <a:rPr lang="en-US" smtClean="0"/>
              <a:pPr/>
              <a:t>‹#›</a:t>
            </a:fld>
            <a:endParaRPr lang="en-US"/>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9CD32A-1BB1-46F1-8B46-D3951C01E9BD}" type="slidenum">
              <a:rPr lang="en-US" smtClean="0"/>
              <a:pPr/>
              <a:t>‹#›</a:t>
            </a:fld>
            <a:endParaRPr lang="en-US"/>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FCB6F8-5754-4727-B0BF-EBEF578A521E}" type="slidenum">
              <a:rPr lang="en-US" smtClean="0"/>
              <a:pPr/>
              <a:t>‹#›</a:t>
            </a:fld>
            <a:endParaRPr lang="en-US"/>
          </a:p>
        </p:txBody>
      </p:sp>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DCD4828-1223-47FD-BC95-40D3E40AE113}" type="slidenum">
              <a:rPr lang="en-US" smtClean="0"/>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895EA02-5ECF-4787-9E62-4580AF8ED05D}" type="slidenum">
              <a:rPr lang="en-US"/>
              <a:pPr/>
              <a:t>‹#›</a:t>
            </a:fld>
            <a:endParaRPr lang="en-US"/>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2FB346C-8BBF-44D3-932E-B44A9DD74374}" type="slidenum">
              <a:rPr lang="en-US" smtClean="0"/>
              <a:pPr/>
              <a:t>‹#›</a:t>
            </a:fld>
            <a:endParaRPr lang="en-US"/>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F8FF7D-33CD-47F7-A98D-86A6FA579C5B}" type="slidenum">
              <a:rPr lang="en-US" smtClean="0"/>
              <a:pPr/>
              <a:t>‹#›</a:t>
            </a:fld>
            <a:endParaRPr lang="en-US"/>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C4FB66-C0F6-4430-9508-7BD0B06AE3CA}" type="slidenum">
              <a:rPr lang="en-US" smtClean="0"/>
              <a:pPr/>
              <a:t>‹#›</a:t>
            </a:fld>
            <a:endParaRPr lang="en-US"/>
          </a:p>
        </p:txBody>
      </p:sp>
    </p:spTree>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FBF281-1F29-4056-931C-C272CD3FB026}" type="slidenum">
              <a:rPr lang="en-US" smtClean="0"/>
              <a:pPr/>
              <a:t>‹#›</a:t>
            </a:fld>
            <a:endParaRPr lang="en-US"/>
          </a:p>
        </p:txBody>
      </p:sp>
    </p:spTree>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073A8D-1A0A-45C8-AB68-9FF95163C608}" type="slidenum">
              <a:rPr lang="en-US" smtClean="0"/>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17"/>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5"/>
            <a:ext cx="7772400" cy="1500187"/>
          </a:xfrm>
        </p:spPr>
        <p:txBody>
          <a:bodyPr anchor="b"/>
          <a:lstStyle>
            <a:lvl1pPr marL="0" indent="0">
              <a:buNone/>
              <a:defRPr sz="2000"/>
            </a:lvl1pPr>
            <a:lvl2pPr marL="457124" indent="0">
              <a:buNone/>
              <a:defRPr sz="1800"/>
            </a:lvl2pPr>
            <a:lvl3pPr marL="914247" indent="0">
              <a:buNone/>
              <a:defRPr sz="1600"/>
            </a:lvl3pPr>
            <a:lvl4pPr marL="1371371" indent="0">
              <a:buNone/>
              <a:defRPr sz="1400"/>
            </a:lvl4pPr>
            <a:lvl5pPr marL="1828494" indent="0">
              <a:buNone/>
              <a:defRPr sz="1400"/>
            </a:lvl5pPr>
            <a:lvl6pPr marL="2285618" indent="0">
              <a:buNone/>
              <a:defRPr sz="1400"/>
            </a:lvl6pPr>
            <a:lvl7pPr marL="2742741" indent="0">
              <a:buNone/>
              <a:defRPr sz="1400"/>
            </a:lvl7pPr>
            <a:lvl8pPr marL="3199856" indent="0">
              <a:buNone/>
              <a:defRPr sz="1400"/>
            </a:lvl8pPr>
            <a:lvl9pPr marL="3656984"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95F7023-E882-450F-B8A7-9551B8CB3C52}" type="slidenum">
              <a:rPr lang="en-US"/>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752600"/>
            <a:ext cx="38100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2" y="1752600"/>
            <a:ext cx="38100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39CD32A-1BB1-46F1-8B46-D3951C01E9BD}" type="slidenum">
              <a:rPr lang="en-US"/>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124" indent="0">
              <a:buNone/>
              <a:defRPr sz="2000" b="1"/>
            </a:lvl2pPr>
            <a:lvl3pPr marL="914247" indent="0">
              <a:buNone/>
              <a:defRPr sz="1800" b="1"/>
            </a:lvl3pPr>
            <a:lvl4pPr marL="1371371" indent="0">
              <a:buNone/>
              <a:defRPr sz="1600" b="1"/>
            </a:lvl4pPr>
            <a:lvl5pPr marL="1828494" indent="0">
              <a:buNone/>
              <a:defRPr sz="1600" b="1"/>
            </a:lvl5pPr>
            <a:lvl6pPr marL="2285618" indent="0">
              <a:buNone/>
              <a:defRPr sz="1600" b="1"/>
            </a:lvl6pPr>
            <a:lvl7pPr marL="2742741" indent="0">
              <a:buNone/>
              <a:defRPr sz="1600" b="1"/>
            </a:lvl7pPr>
            <a:lvl8pPr marL="3199856" indent="0">
              <a:buNone/>
              <a:defRPr sz="1600" b="1"/>
            </a:lvl8pPr>
            <a:lvl9pPr marL="365698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42" y="1535113"/>
            <a:ext cx="4041775" cy="639762"/>
          </a:xfrm>
        </p:spPr>
        <p:txBody>
          <a:bodyPr anchor="b"/>
          <a:lstStyle>
            <a:lvl1pPr marL="0" indent="0">
              <a:buNone/>
              <a:defRPr sz="2400" b="1"/>
            </a:lvl1pPr>
            <a:lvl2pPr marL="457124" indent="0">
              <a:buNone/>
              <a:defRPr sz="2000" b="1"/>
            </a:lvl2pPr>
            <a:lvl3pPr marL="914247" indent="0">
              <a:buNone/>
              <a:defRPr sz="1800" b="1"/>
            </a:lvl3pPr>
            <a:lvl4pPr marL="1371371" indent="0">
              <a:buNone/>
              <a:defRPr sz="1600" b="1"/>
            </a:lvl4pPr>
            <a:lvl5pPr marL="1828494" indent="0">
              <a:buNone/>
              <a:defRPr sz="1600" b="1"/>
            </a:lvl5pPr>
            <a:lvl6pPr marL="2285618" indent="0">
              <a:buNone/>
              <a:defRPr sz="1600" b="1"/>
            </a:lvl6pPr>
            <a:lvl7pPr marL="2742741" indent="0">
              <a:buNone/>
              <a:defRPr sz="1600" b="1"/>
            </a:lvl7pPr>
            <a:lvl8pPr marL="3199856" indent="0">
              <a:buNone/>
              <a:defRPr sz="1600" b="1"/>
            </a:lvl8pPr>
            <a:lvl9pPr marL="365698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42"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D7FCB6F8-5754-4727-B0BF-EBEF578A521E}" type="slidenum">
              <a:rPr lang="en-US"/>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7DCD4828-1223-47FD-BC95-40D3E40AE113}" type="slidenum">
              <a:rPr lang="en-US"/>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22FB346C-8BBF-44D3-932E-B44A9DD74374}" type="slidenum">
              <a:rPr lang="en-US"/>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5" y="273053"/>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67"/>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5" y="1435100"/>
            <a:ext cx="3008313" cy="4691063"/>
          </a:xfrm>
        </p:spPr>
        <p:txBody>
          <a:bodyPr/>
          <a:lstStyle>
            <a:lvl1pPr marL="0" indent="0">
              <a:buNone/>
              <a:defRPr sz="1400"/>
            </a:lvl1pPr>
            <a:lvl2pPr marL="457124" indent="0">
              <a:buNone/>
              <a:defRPr sz="1200"/>
            </a:lvl2pPr>
            <a:lvl3pPr marL="914247" indent="0">
              <a:buNone/>
              <a:defRPr sz="1000"/>
            </a:lvl3pPr>
            <a:lvl4pPr marL="1371371" indent="0">
              <a:buNone/>
              <a:defRPr sz="900"/>
            </a:lvl4pPr>
            <a:lvl5pPr marL="1828494" indent="0">
              <a:buNone/>
              <a:defRPr sz="900"/>
            </a:lvl5pPr>
            <a:lvl6pPr marL="2285618" indent="0">
              <a:buNone/>
              <a:defRPr sz="900"/>
            </a:lvl6pPr>
            <a:lvl7pPr marL="2742741" indent="0">
              <a:buNone/>
              <a:defRPr sz="900"/>
            </a:lvl7pPr>
            <a:lvl8pPr marL="3199856" indent="0">
              <a:buNone/>
              <a:defRPr sz="900"/>
            </a:lvl8pPr>
            <a:lvl9pPr marL="3656984"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A6F8FF7D-33CD-47F7-A98D-86A6FA579C5B}" type="slidenum">
              <a:rPr lang="en-US"/>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124" indent="0">
              <a:buNone/>
              <a:defRPr sz="2800"/>
            </a:lvl2pPr>
            <a:lvl3pPr marL="914247" indent="0">
              <a:buNone/>
              <a:defRPr sz="2400"/>
            </a:lvl3pPr>
            <a:lvl4pPr marL="1371371" indent="0">
              <a:buNone/>
              <a:defRPr sz="2000"/>
            </a:lvl4pPr>
            <a:lvl5pPr marL="1828494" indent="0">
              <a:buNone/>
              <a:defRPr sz="2000"/>
            </a:lvl5pPr>
            <a:lvl6pPr marL="2285618" indent="0">
              <a:buNone/>
              <a:defRPr sz="2000"/>
            </a:lvl6pPr>
            <a:lvl7pPr marL="2742741" indent="0">
              <a:buNone/>
              <a:defRPr sz="2000"/>
            </a:lvl7pPr>
            <a:lvl8pPr marL="3199856" indent="0">
              <a:buNone/>
              <a:defRPr sz="2000"/>
            </a:lvl8pPr>
            <a:lvl9pPr marL="3656984" indent="0">
              <a:buNone/>
              <a:defRPr sz="2000"/>
            </a:lvl9pPr>
          </a:lstStyle>
          <a:p>
            <a:endParaRPr lang="en-US"/>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124" indent="0">
              <a:buNone/>
              <a:defRPr sz="1200"/>
            </a:lvl2pPr>
            <a:lvl3pPr marL="914247" indent="0">
              <a:buNone/>
              <a:defRPr sz="1000"/>
            </a:lvl3pPr>
            <a:lvl4pPr marL="1371371" indent="0">
              <a:buNone/>
              <a:defRPr sz="900"/>
            </a:lvl4pPr>
            <a:lvl5pPr marL="1828494" indent="0">
              <a:buNone/>
              <a:defRPr sz="900"/>
            </a:lvl5pPr>
            <a:lvl6pPr marL="2285618" indent="0">
              <a:buNone/>
              <a:defRPr sz="900"/>
            </a:lvl6pPr>
            <a:lvl7pPr marL="2742741" indent="0">
              <a:buNone/>
              <a:defRPr sz="900"/>
            </a:lvl7pPr>
            <a:lvl8pPr marL="3199856" indent="0">
              <a:buNone/>
              <a:defRPr sz="900"/>
            </a:lvl8pPr>
            <a:lvl9pPr marL="3656984"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DCC4FB66-C0F6-4430-9508-7BD0B06AE3CA}" type="slidenum">
              <a:rPr lang="en-US"/>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3799" name="Group 7"/>
          <p:cNvGrpSpPr>
            <a:grpSpLocks/>
          </p:cNvGrpSpPr>
          <p:nvPr/>
        </p:nvGrpSpPr>
        <p:grpSpPr bwMode="auto">
          <a:xfrm>
            <a:off x="177800" y="230188"/>
            <a:ext cx="203200" cy="6503987"/>
            <a:chOff x="112" y="145"/>
            <a:chExt cx="128" cy="4097"/>
          </a:xfrm>
        </p:grpSpPr>
        <p:sp>
          <p:nvSpPr>
            <p:cNvPr id="33800" name="Rectangle 8"/>
            <p:cNvSpPr>
              <a:spLocks noChangeArrowheads="1"/>
            </p:cNvSpPr>
            <p:nvPr/>
          </p:nvSpPr>
          <p:spPr bwMode="auto">
            <a:xfrm flipH="1">
              <a:off x="192" y="162"/>
              <a:ext cx="48" cy="4080"/>
            </a:xfrm>
            <a:prstGeom prst="rect">
              <a:avLst/>
            </a:prstGeom>
            <a:gradFill rotWithShape="0">
              <a:gsLst>
                <a:gs pos="0">
                  <a:schemeClr val="bg1"/>
                </a:gs>
                <a:gs pos="100000">
                  <a:schemeClr val="folHlink"/>
                </a:gs>
              </a:gsLst>
              <a:lin ang="5400000" scaled="1"/>
            </a:gradFill>
            <a:ln w="9525">
              <a:noFill/>
              <a:miter lim="800000"/>
              <a:headEnd/>
              <a:tailEnd/>
            </a:ln>
            <a:effectLst/>
          </p:spPr>
          <p:txBody>
            <a:bodyPr wrap="none" anchor="ctr"/>
            <a:lstStyle/>
            <a:p>
              <a:endParaRPr lang="en-US"/>
            </a:p>
          </p:txBody>
        </p:sp>
        <p:sp>
          <p:nvSpPr>
            <p:cNvPr id="33801" name="Rectangle 9"/>
            <p:cNvSpPr>
              <a:spLocks noChangeArrowheads="1"/>
            </p:cNvSpPr>
            <p:nvPr/>
          </p:nvSpPr>
          <p:spPr bwMode="auto">
            <a:xfrm>
              <a:off x="112" y="145"/>
              <a:ext cx="48" cy="3941"/>
            </a:xfrm>
            <a:prstGeom prst="rect">
              <a:avLst/>
            </a:prstGeom>
            <a:gradFill rotWithShape="0">
              <a:gsLst>
                <a:gs pos="0">
                  <a:schemeClr val="bg1"/>
                </a:gs>
                <a:gs pos="100000">
                  <a:schemeClr val="hlink"/>
                </a:gs>
              </a:gsLst>
              <a:lin ang="5400000" scaled="1"/>
            </a:gradFill>
            <a:ln w="9525">
              <a:noFill/>
              <a:miter lim="800000"/>
              <a:headEnd/>
              <a:tailEnd/>
            </a:ln>
            <a:effectLst/>
          </p:spPr>
          <p:txBody>
            <a:bodyPr wrap="none" anchor="ctr"/>
            <a:lstStyle/>
            <a:p>
              <a:pPr algn="ctr"/>
              <a:endParaRPr lang="en-US"/>
            </a:p>
          </p:txBody>
        </p:sp>
      </p:grpSp>
      <p:grpSp>
        <p:nvGrpSpPr>
          <p:cNvPr id="33802" name="Group 10"/>
          <p:cNvGrpSpPr>
            <a:grpSpLocks/>
          </p:cNvGrpSpPr>
          <p:nvPr/>
        </p:nvGrpSpPr>
        <p:grpSpPr bwMode="auto">
          <a:xfrm>
            <a:off x="8793163" y="220680"/>
            <a:ext cx="198437" cy="6408737"/>
            <a:chOff x="5539" y="139"/>
            <a:chExt cx="125" cy="4037"/>
          </a:xfrm>
        </p:grpSpPr>
        <p:sp>
          <p:nvSpPr>
            <p:cNvPr id="33803" name="Rectangle 11"/>
            <p:cNvSpPr>
              <a:spLocks noChangeArrowheads="1"/>
            </p:cNvSpPr>
            <p:nvPr/>
          </p:nvSpPr>
          <p:spPr bwMode="auto">
            <a:xfrm rot="-10800000" flipH="1" flipV="1">
              <a:off x="5621" y="139"/>
              <a:ext cx="43" cy="3989"/>
            </a:xfrm>
            <a:prstGeom prst="rect">
              <a:avLst/>
            </a:prstGeom>
            <a:gradFill rotWithShape="0">
              <a:gsLst>
                <a:gs pos="0">
                  <a:schemeClr val="accent1"/>
                </a:gs>
                <a:gs pos="100000">
                  <a:schemeClr val="bg1"/>
                </a:gs>
              </a:gsLst>
              <a:lin ang="5400000" scaled="1"/>
            </a:gradFill>
            <a:ln w="9525">
              <a:noFill/>
              <a:miter lim="800000"/>
              <a:headEnd/>
              <a:tailEnd/>
            </a:ln>
            <a:effectLst/>
          </p:spPr>
          <p:txBody>
            <a:bodyPr wrap="none" anchor="ctr"/>
            <a:lstStyle/>
            <a:p>
              <a:endParaRPr lang="en-US"/>
            </a:p>
          </p:txBody>
        </p:sp>
        <p:sp>
          <p:nvSpPr>
            <p:cNvPr id="33804" name="Rectangle 12"/>
            <p:cNvSpPr>
              <a:spLocks noChangeArrowheads="1"/>
            </p:cNvSpPr>
            <p:nvPr/>
          </p:nvSpPr>
          <p:spPr bwMode="auto">
            <a:xfrm rot="10800000" flipV="1">
              <a:off x="5539" y="240"/>
              <a:ext cx="49" cy="3936"/>
            </a:xfrm>
            <a:prstGeom prst="rect">
              <a:avLst/>
            </a:prstGeom>
            <a:gradFill rotWithShape="0">
              <a:gsLst>
                <a:gs pos="0">
                  <a:schemeClr val="accent2"/>
                </a:gs>
                <a:gs pos="100000">
                  <a:schemeClr val="bg1"/>
                </a:gs>
              </a:gsLst>
              <a:lin ang="5400000" scaled="1"/>
            </a:gradFill>
            <a:ln w="9525">
              <a:noFill/>
              <a:miter lim="800000"/>
              <a:headEnd/>
              <a:tailEnd/>
            </a:ln>
            <a:effectLst/>
          </p:spPr>
          <p:txBody>
            <a:bodyPr wrap="none" anchor="ctr"/>
            <a:lstStyle/>
            <a:p>
              <a:endParaRPr lang="en-US"/>
            </a:p>
          </p:txBody>
        </p:sp>
      </p:grpSp>
      <p:grpSp>
        <p:nvGrpSpPr>
          <p:cNvPr id="33805" name="Group 13"/>
          <p:cNvGrpSpPr>
            <a:grpSpLocks/>
          </p:cNvGrpSpPr>
          <p:nvPr/>
        </p:nvGrpSpPr>
        <p:grpSpPr bwMode="auto">
          <a:xfrm>
            <a:off x="412750" y="6477000"/>
            <a:ext cx="8686800" cy="228600"/>
            <a:chOff x="260" y="4080"/>
            <a:chExt cx="5472" cy="144"/>
          </a:xfrm>
        </p:grpSpPr>
        <p:sp>
          <p:nvSpPr>
            <p:cNvPr id="33806" name="Rectangle 14"/>
            <p:cNvSpPr>
              <a:spLocks noChangeArrowheads="1"/>
            </p:cNvSpPr>
            <p:nvPr/>
          </p:nvSpPr>
          <p:spPr bwMode="auto">
            <a:xfrm rot="5400000" flipV="1">
              <a:off x="2972" y="1368"/>
              <a:ext cx="48" cy="5472"/>
            </a:xfrm>
            <a:prstGeom prst="rect">
              <a:avLst/>
            </a:prstGeom>
            <a:gradFill rotWithShape="0">
              <a:gsLst>
                <a:gs pos="0">
                  <a:schemeClr val="bg1"/>
                </a:gs>
                <a:gs pos="100000">
                  <a:schemeClr val="accent1"/>
                </a:gs>
              </a:gsLst>
              <a:lin ang="0" scaled="1"/>
            </a:gradFill>
            <a:ln w="9525">
              <a:noFill/>
              <a:miter lim="800000"/>
              <a:headEnd/>
              <a:tailEnd/>
            </a:ln>
            <a:effectLst/>
          </p:spPr>
          <p:txBody>
            <a:bodyPr wrap="none" anchor="ctr"/>
            <a:lstStyle/>
            <a:p>
              <a:endParaRPr lang="en-US"/>
            </a:p>
          </p:txBody>
        </p:sp>
        <p:sp>
          <p:nvSpPr>
            <p:cNvPr id="33807" name="Rectangle 15"/>
            <p:cNvSpPr>
              <a:spLocks noChangeArrowheads="1"/>
            </p:cNvSpPr>
            <p:nvPr/>
          </p:nvSpPr>
          <p:spPr bwMode="auto">
            <a:xfrm rot="5400000" flipV="1">
              <a:off x="2914" y="1522"/>
              <a:ext cx="48" cy="5355"/>
            </a:xfrm>
            <a:prstGeom prst="rect">
              <a:avLst/>
            </a:prstGeom>
            <a:gradFill rotWithShape="0">
              <a:gsLst>
                <a:gs pos="0">
                  <a:schemeClr val="bg1"/>
                </a:gs>
                <a:gs pos="100000">
                  <a:schemeClr val="hlink"/>
                </a:gs>
              </a:gsLst>
              <a:lin ang="0" scaled="1"/>
            </a:gradFill>
            <a:ln w="9525">
              <a:noFill/>
              <a:miter lim="800000"/>
              <a:headEnd/>
              <a:tailEnd/>
            </a:ln>
            <a:effectLst/>
          </p:spPr>
          <p:txBody>
            <a:bodyPr wrap="none" anchor="ctr"/>
            <a:lstStyle/>
            <a:p>
              <a:endParaRPr lang="en-US"/>
            </a:p>
          </p:txBody>
        </p:sp>
      </p:grpSp>
      <p:grpSp>
        <p:nvGrpSpPr>
          <p:cNvPr id="33808" name="Group 16"/>
          <p:cNvGrpSpPr>
            <a:grpSpLocks/>
          </p:cNvGrpSpPr>
          <p:nvPr/>
        </p:nvGrpSpPr>
        <p:grpSpPr bwMode="auto">
          <a:xfrm>
            <a:off x="76200" y="176230"/>
            <a:ext cx="8745538" cy="161925"/>
            <a:chOff x="48" y="111"/>
            <a:chExt cx="5509" cy="102"/>
          </a:xfrm>
        </p:grpSpPr>
        <p:sp>
          <p:nvSpPr>
            <p:cNvPr id="33809" name="Rectangle 17"/>
            <p:cNvSpPr>
              <a:spLocks noChangeArrowheads="1"/>
            </p:cNvSpPr>
            <p:nvPr/>
          </p:nvSpPr>
          <p:spPr bwMode="auto">
            <a:xfrm rot="5400000" flipV="1">
              <a:off x="2853" y="-2491"/>
              <a:ext cx="37" cy="5371"/>
            </a:xfrm>
            <a:prstGeom prst="rect">
              <a:avLst/>
            </a:prstGeom>
            <a:gradFill rotWithShape="0">
              <a:gsLst>
                <a:gs pos="0">
                  <a:schemeClr val="hlink"/>
                </a:gs>
                <a:gs pos="100000">
                  <a:schemeClr val="bg1"/>
                </a:gs>
              </a:gsLst>
              <a:lin ang="0" scaled="1"/>
            </a:gradFill>
            <a:ln w="9525">
              <a:noFill/>
              <a:miter lim="800000"/>
              <a:headEnd/>
              <a:tailEnd/>
            </a:ln>
            <a:effectLst/>
          </p:spPr>
          <p:txBody>
            <a:bodyPr wrap="none" anchor="ctr"/>
            <a:lstStyle/>
            <a:p>
              <a:endParaRPr lang="en-US"/>
            </a:p>
          </p:txBody>
        </p:sp>
        <p:sp>
          <p:nvSpPr>
            <p:cNvPr id="33810" name="Rectangle 18"/>
            <p:cNvSpPr>
              <a:spLocks noChangeArrowheads="1"/>
            </p:cNvSpPr>
            <p:nvPr/>
          </p:nvSpPr>
          <p:spPr bwMode="auto">
            <a:xfrm rot="5400000" flipV="1">
              <a:off x="2784" y="-2625"/>
              <a:ext cx="38" cy="5509"/>
            </a:xfrm>
            <a:prstGeom prst="rect">
              <a:avLst/>
            </a:prstGeom>
            <a:gradFill rotWithShape="0">
              <a:gsLst>
                <a:gs pos="0">
                  <a:schemeClr val="accent1"/>
                </a:gs>
                <a:gs pos="100000">
                  <a:schemeClr val="bg1"/>
                </a:gs>
              </a:gsLst>
              <a:lin ang="0" scaled="1"/>
            </a:gradFill>
            <a:ln w="9525">
              <a:noFill/>
              <a:miter lim="800000"/>
              <a:headEnd/>
              <a:tailEnd/>
            </a:ln>
            <a:effectLst/>
          </p:spPr>
          <p:txBody>
            <a:bodyPr wrap="none" anchor="ctr"/>
            <a:lstStyle/>
            <a:p>
              <a:endParaRPr lang="en-US"/>
            </a:p>
          </p:txBody>
        </p:sp>
      </p:grpSp>
      <p:grpSp>
        <p:nvGrpSpPr>
          <p:cNvPr id="33814" name="Group 22"/>
          <p:cNvGrpSpPr>
            <a:grpSpLocks/>
          </p:cNvGrpSpPr>
          <p:nvPr/>
        </p:nvGrpSpPr>
        <p:grpSpPr bwMode="auto">
          <a:xfrm>
            <a:off x="71455" y="176230"/>
            <a:ext cx="8745537" cy="161925"/>
            <a:chOff x="45" y="111"/>
            <a:chExt cx="5509" cy="102"/>
          </a:xfrm>
        </p:grpSpPr>
        <p:sp>
          <p:nvSpPr>
            <p:cNvPr id="33812" name="Rectangle 20"/>
            <p:cNvSpPr>
              <a:spLocks noChangeArrowheads="1"/>
            </p:cNvSpPr>
            <p:nvPr/>
          </p:nvSpPr>
          <p:spPr bwMode="auto">
            <a:xfrm rot="5400000" flipV="1">
              <a:off x="2850" y="-2491"/>
              <a:ext cx="37" cy="5371"/>
            </a:xfrm>
            <a:prstGeom prst="rect">
              <a:avLst/>
            </a:prstGeom>
            <a:gradFill rotWithShape="0">
              <a:gsLst>
                <a:gs pos="0">
                  <a:schemeClr val="hlink"/>
                </a:gs>
                <a:gs pos="100000">
                  <a:schemeClr val="bg1"/>
                </a:gs>
              </a:gsLst>
              <a:lin ang="0" scaled="1"/>
            </a:gradFill>
            <a:ln w="9525">
              <a:noFill/>
              <a:miter lim="800000"/>
              <a:headEnd/>
              <a:tailEnd/>
            </a:ln>
            <a:effectLst/>
          </p:spPr>
          <p:txBody>
            <a:bodyPr wrap="none" anchor="ctr"/>
            <a:lstStyle/>
            <a:p>
              <a:endParaRPr lang="en-US"/>
            </a:p>
          </p:txBody>
        </p:sp>
        <p:sp>
          <p:nvSpPr>
            <p:cNvPr id="33813" name="Rectangle 21"/>
            <p:cNvSpPr>
              <a:spLocks noChangeArrowheads="1"/>
            </p:cNvSpPr>
            <p:nvPr/>
          </p:nvSpPr>
          <p:spPr bwMode="auto">
            <a:xfrm rot="5400000" flipV="1">
              <a:off x="2781" y="-2625"/>
              <a:ext cx="38" cy="5509"/>
            </a:xfrm>
            <a:prstGeom prst="rect">
              <a:avLst/>
            </a:prstGeom>
            <a:gradFill rotWithShape="0">
              <a:gsLst>
                <a:gs pos="0">
                  <a:schemeClr val="accent1"/>
                </a:gs>
                <a:gs pos="100000">
                  <a:schemeClr val="bg1"/>
                </a:gs>
              </a:gsLst>
              <a:lin ang="0" scaled="1"/>
            </a:gradFill>
            <a:ln w="9525">
              <a:noFill/>
              <a:miter lim="800000"/>
              <a:headEnd/>
              <a:tailEnd/>
            </a:ln>
            <a:effectLst/>
          </p:spPr>
          <p:txBody>
            <a:bodyPr wrap="none" anchor="ctr"/>
            <a:lstStyle/>
            <a:p>
              <a:endParaRPr lang="en-US"/>
            </a:p>
          </p:txBody>
        </p:sp>
      </p:grpSp>
      <p:sp>
        <p:nvSpPr>
          <p:cNvPr id="33817" name="Rectangle 25"/>
          <p:cNvSpPr>
            <a:spLocks noGrp="1" noChangeArrowheads="1"/>
          </p:cNvSpPr>
          <p:nvPr>
            <p:ph type="title"/>
          </p:nvPr>
        </p:nvSpPr>
        <p:spPr bwMode="auto">
          <a:xfrm>
            <a:off x="685800" y="609600"/>
            <a:ext cx="7772400" cy="990600"/>
          </a:xfrm>
          <a:prstGeom prst="rect">
            <a:avLst/>
          </a:prstGeom>
          <a:noFill/>
          <a:ln w="9525">
            <a:noFill/>
            <a:miter lim="800000"/>
            <a:headEnd/>
            <a:tailEnd/>
          </a:ln>
          <a:effectLst/>
        </p:spPr>
        <p:txBody>
          <a:bodyPr vert="horz" wrap="square" lIns="91436" tIns="45716" rIns="91436" bIns="45716" numCol="1" anchor="b" anchorCtr="0" compatLnSpc="1">
            <a:prstTxWarp prst="textNoShape">
              <a:avLst/>
            </a:prstTxWarp>
          </a:bodyPr>
          <a:lstStyle/>
          <a:p>
            <a:pPr lvl="0"/>
            <a:r>
              <a:rPr lang="en-US" smtClean="0"/>
              <a:t>Click to edit Master title style</a:t>
            </a:r>
          </a:p>
        </p:txBody>
      </p:sp>
      <p:sp>
        <p:nvSpPr>
          <p:cNvPr id="33818" name="Rectangle 26"/>
          <p:cNvSpPr>
            <a:spLocks noGrp="1" noChangeArrowheads="1"/>
          </p:cNvSpPr>
          <p:nvPr>
            <p:ph type="body" idx="1"/>
          </p:nvPr>
        </p:nvSpPr>
        <p:spPr bwMode="auto">
          <a:xfrm>
            <a:off x="685800" y="1752600"/>
            <a:ext cx="7772400" cy="4191000"/>
          </a:xfrm>
          <a:prstGeom prst="rect">
            <a:avLst/>
          </a:prstGeom>
          <a:noFill/>
          <a:ln w="9525">
            <a:noFill/>
            <a:miter lim="800000"/>
            <a:headEnd/>
            <a:tailEnd/>
          </a:ln>
          <a:effectLst/>
        </p:spPr>
        <p:txBody>
          <a:bodyPr vert="horz" wrap="square" lIns="91436" tIns="45716" rIns="91436" bIns="4571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3819" name="Rectangle 27"/>
          <p:cNvSpPr>
            <a:spLocks noGrp="1" noChangeArrowheads="1"/>
          </p:cNvSpPr>
          <p:nvPr>
            <p:ph type="dt" sz="half" idx="2"/>
          </p:nvPr>
        </p:nvSpPr>
        <p:spPr bwMode="auto">
          <a:xfrm>
            <a:off x="457202" y="6019800"/>
            <a:ext cx="1905000" cy="457200"/>
          </a:xfrm>
          <a:prstGeom prst="rect">
            <a:avLst/>
          </a:prstGeom>
          <a:noFill/>
          <a:ln w="9525">
            <a:noFill/>
            <a:miter lim="800000"/>
            <a:headEnd/>
            <a:tailEnd/>
          </a:ln>
          <a:effectLst/>
        </p:spPr>
        <p:txBody>
          <a:bodyPr vert="horz" wrap="square" lIns="91436" tIns="45716" rIns="91436" bIns="45716" numCol="1" anchor="b" anchorCtr="0" compatLnSpc="1">
            <a:prstTxWarp prst="textNoShape">
              <a:avLst/>
            </a:prstTxWarp>
          </a:bodyPr>
          <a:lstStyle>
            <a:lvl1pPr>
              <a:defRPr sz="1400"/>
            </a:lvl1pPr>
          </a:lstStyle>
          <a:p>
            <a:endParaRPr lang="en-US"/>
          </a:p>
        </p:txBody>
      </p:sp>
      <p:sp>
        <p:nvSpPr>
          <p:cNvPr id="33820" name="Rectangle 28"/>
          <p:cNvSpPr>
            <a:spLocks noGrp="1" noChangeArrowheads="1"/>
          </p:cNvSpPr>
          <p:nvPr>
            <p:ph type="ftr" sz="quarter" idx="3"/>
          </p:nvPr>
        </p:nvSpPr>
        <p:spPr bwMode="auto">
          <a:xfrm>
            <a:off x="3124205" y="6019800"/>
            <a:ext cx="2895600" cy="457200"/>
          </a:xfrm>
          <a:prstGeom prst="rect">
            <a:avLst/>
          </a:prstGeom>
          <a:noFill/>
          <a:ln w="9525">
            <a:noFill/>
            <a:miter lim="800000"/>
            <a:headEnd/>
            <a:tailEnd/>
          </a:ln>
          <a:effectLst/>
        </p:spPr>
        <p:txBody>
          <a:bodyPr vert="horz" wrap="square" lIns="91436" tIns="45716" rIns="91436" bIns="45716" numCol="1" anchor="b" anchorCtr="0" compatLnSpc="1">
            <a:prstTxWarp prst="textNoShape">
              <a:avLst/>
            </a:prstTxWarp>
          </a:bodyPr>
          <a:lstStyle>
            <a:lvl1pPr algn="ctr">
              <a:defRPr sz="1400"/>
            </a:lvl1pPr>
          </a:lstStyle>
          <a:p>
            <a:endParaRPr lang="en-US"/>
          </a:p>
        </p:txBody>
      </p:sp>
      <p:sp>
        <p:nvSpPr>
          <p:cNvPr id="33821" name="Rectangle 29"/>
          <p:cNvSpPr>
            <a:spLocks noGrp="1" noChangeArrowheads="1"/>
          </p:cNvSpPr>
          <p:nvPr>
            <p:ph type="sldNum" sz="quarter" idx="4"/>
          </p:nvPr>
        </p:nvSpPr>
        <p:spPr bwMode="auto">
          <a:xfrm>
            <a:off x="6858002" y="6019800"/>
            <a:ext cx="1905000" cy="457200"/>
          </a:xfrm>
          <a:prstGeom prst="rect">
            <a:avLst/>
          </a:prstGeom>
          <a:noFill/>
          <a:ln w="9525">
            <a:noFill/>
            <a:miter lim="800000"/>
            <a:headEnd/>
            <a:tailEnd/>
          </a:ln>
          <a:effectLst/>
        </p:spPr>
        <p:txBody>
          <a:bodyPr vert="horz" wrap="square" lIns="91436" tIns="45716" rIns="91436" bIns="45716" numCol="1" anchor="b" anchorCtr="0" compatLnSpc="1">
            <a:prstTxWarp prst="textNoShape">
              <a:avLst/>
            </a:prstTxWarp>
          </a:bodyPr>
          <a:lstStyle>
            <a:lvl1pPr algn="r">
              <a:defRPr sz="1400"/>
            </a:lvl1pPr>
          </a:lstStyle>
          <a:p>
            <a:fld id="{AABEEDC4-9404-414D-940E-EE427BA98224}"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 id="2147483659" r:id="rId5"/>
    <p:sldLayoutId id="2147483660" r:id="rId6"/>
    <p:sldLayoutId id="2147483661" r:id="rId7"/>
    <p:sldLayoutId id="2147483662" r:id="rId8"/>
    <p:sldLayoutId id="2147483663" r:id="rId9"/>
    <p:sldLayoutId id="2147483664" r:id="rId10"/>
    <p:sldLayoutId id="2147483665" r:id="rId11"/>
    <p:sldLayoutId id="2147483672" r:id="rId12"/>
    <p:sldLayoutId id="2147483687" r:id="rId13"/>
  </p:sldLayoutIdLst>
  <p:transition/>
  <p:txStyles>
    <p:titleStyle>
      <a:lvl1pPr algn="l"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Tahoma" pitchFamily="1" charset="0"/>
        </a:defRPr>
      </a:lvl2pPr>
      <a:lvl3pPr algn="l" rtl="0" fontAlgn="base">
        <a:spcBef>
          <a:spcPct val="0"/>
        </a:spcBef>
        <a:spcAft>
          <a:spcPct val="0"/>
        </a:spcAft>
        <a:defRPr sz="3600">
          <a:solidFill>
            <a:schemeClr val="tx2"/>
          </a:solidFill>
          <a:latin typeface="Tahoma" pitchFamily="1" charset="0"/>
        </a:defRPr>
      </a:lvl3pPr>
      <a:lvl4pPr algn="l" rtl="0" fontAlgn="base">
        <a:spcBef>
          <a:spcPct val="0"/>
        </a:spcBef>
        <a:spcAft>
          <a:spcPct val="0"/>
        </a:spcAft>
        <a:defRPr sz="3600">
          <a:solidFill>
            <a:schemeClr val="tx2"/>
          </a:solidFill>
          <a:latin typeface="Tahoma" pitchFamily="1" charset="0"/>
        </a:defRPr>
      </a:lvl4pPr>
      <a:lvl5pPr algn="l" rtl="0" fontAlgn="base">
        <a:spcBef>
          <a:spcPct val="0"/>
        </a:spcBef>
        <a:spcAft>
          <a:spcPct val="0"/>
        </a:spcAft>
        <a:defRPr sz="3600">
          <a:solidFill>
            <a:schemeClr val="tx2"/>
          </a:solidFill>
          <a:latin typeface="Tahoma" pitchFamily="1" charset="0"/>
        </a:defRPr>
      </a:lvl5pPr>
      <a:lvl6pPr marL="457124" algn="l" rtl="0" fontAlgn="base">
        <a:spcBef>
          <a:spcPct val="0"/>
        </a:spcBef>
        <a:spcAft>
          <a:spcPct val="0"/>
        </a:spcAft>
        <a:defRPr sz="3600">
          <a:solidFill>
            <a:schemeClr val="tx2"/>
          </a:solidFill>
          <a:latin typeface="Tahoma" pitchFamily="1" charset="0"/>
        </a:defRPr>
      </a:lvl6pPr>
      <a:lvl7pPr marL="914247" algn="l" rtl="0" fontAlgn="base">
        <a:spcBef>
          <a:spcPct val="0"/>
        </a:spcBef>
        <a:spcAft>
          <a:spcPct val="0"/>
        </a:spcAft>
        <a:defRPr sz="3600">
          <a:solidFill>
            <a:schemeClr val="tx2"/>
          </a:solidFill>
          <a:latin typeface="Tahoma" pitchFamily="1" charset="0"/>
        </a:defRPr>
      </a:lvl7pPr>
      <a:lvl8pPr marL="1371371" algn="l" rtl="0" fontAlgn="base">
        <a:spcBef>
          <a:spcPct val="0"/>
        </a:spcBef>
        <a:spcAft>
          <a:spcPct val="0"/>
        </a:spcAft>
        <a:defRPr sz="3600">
          <a:solidFill>
            <a:schemeClr val="tx2"/>
          </a:solidFill>
          <a:latin typeface="Tahoma" pitchFamily="1" charset="0"/>
        </a:defRPr>
      </a:lvl8pPr>
      <a:lvl9pPr marL="1828494" algn="l" rtl="0" fontAlgn="base">
        <a:spcBef>
          <a:spcPct val="0"/>
        </a:spcBef>
        <a:spcAft>
          <a:spcPct val="0"/>
        </a:spcAft>
        <a:defRPr sz="3600">
          <a:solidFill>
            <a:schemeClr val="tx2"/>
          </a:solidFill>
          <a:latin typeface="Tahoma" pitchFamily="1" charset="0"/>
        </a:defRPr>
      </a:lvl9pPr>
    </p:titleStyle>
    <p:bodyStyle>
      <a:lvl1pPr marL="342842" indent="-342842" algn="l" rtl="0" fontAlgn="base">
        <a:spcBef>
          <a:spcPct val="20000"/>
        </a:spcBef>
        <a:spcAft>
          <a:spcPct val="0"/>
        </a:spcAft>
        <a:buClr>
          <a:schemeClr val="accent1"/>
        </a:buClr>
        <a:buChar char="•"/>
        <a:defRPr sz="3200">
          <a:solidFill>
            <a:schemeClr val="tx1"/>
          </a:solidFill>
          <a:latin typeface="+mn-lt"/>
          <a:ea typeface="+mn-ea"/>
          <a:cs typeface="+mn-cs"/>
        </a:defRPr>
      </a:lvl1pPr>
      <a:lvl2pPr marL="742822" indent="-285699" algn="l" rtl="0" fontAlgn="base">
        <a:spcBef>
          <a:spcPct val="20000"/>
        </a:spcBef>
        <a:spcAft>
          <a:spcPct val="0"/>
        </a:spcAft>
        <a:buClr>
          <a:schemeClr val="hlink"/>
        </a:buClr>
        <a:buChar char="–"/>
        <a:defRPr sz="2800">
          <a:solidFill>
            <a:schemeClr val="tx1"/>
          </a:solidFill>
          <a:latin typeface="+mn-lt"/>
        </a:defRPr>
      </a:lvl2pPr>
      <a:lvl3pPr marL="1142808" indent="-228561" algn="l" rtl="0" fontAlgn="base">
        <a:spcBef>
          <a:spcPct val="20000"/>
        </a:spcBef>
        <a:spcAft>
          <a:spcPct val="0"/>
        </a:spcAft>
        <a:buClr>
          <a:schemeClr val="accent1"/>
        </a:buClr>
        <a:buChar char="•"/>
        <a:defRPr sz="2400">
          <a:solidFill>
            <a:schemeClr val="tx1"/>
          </a:solidFill>
          <a:latin typeface="+mn-lt"/>
        </a:defRPr>
      </a:lvl3pPr>
      <a:lvl4pPr marL="1599928" indent="-228561" algn="l" rtl="0" fontAlgn="base">
        <a:spcBef>
          <a:spcPct val="20000"/>
        </a:spcBef>
        <a:spcAft>
          <a:spcPct val="0"/>
        </a:spcAft>
        <a:buClr>
          <a:schemeClr val="folHlink"/>
        </a:buClr>
        <a:buChar char="–"/>
        <a:defRPr sz="2000">
          <a:solidFill>
            <a:schemeClr val="tx1"/>
          </a:solidFill>
          <a:latin typeface="+mn-lt"/>
        </a:defRPr>
      </a:lvl4pPr>
      <a:lvl5pPr marL="2057051" indent="-228561" algn="l" rtl="0" fontAlgn="base">
        <a:spcBef>
          <a:spcPct val="20000"/>
        </a:spcBef>
        <a:spcAft>
          <a:spcPct val="0"/>
        </a:spcAft>
        <a:buClr>
          <a:schemeClr val="accent1"/>
        </a:buClr>
        <a:buChar char="»"/>
        <a:defRPr sz="2000">
          <a:solidFill>
            <a:schemeClr val="tx1"/>
          </a:solidFill>
          <a:latin typeface="+mn-lt"/>
        </a:defRPr>
      </a:lvl5pPr>
      <a:lvl6pPr marL="2514175" indent="-228561" algn="l" rtl="0" fontAlgn="base">
        <a:spcBef>
          <a:spcPct val="20000"/>
        </a:spcBef>
        <a:spcAft>
          <a:spcPct val="0"/>
        </a:spcAft>
        <a:buClr>
          <a:schemeClr val="accent1"/>
        </a:buClr>
        <a:buChar char="»"/>
        <a:defRPr sz="2000">
          <a:solidFill>
            <a:schemeClr val="tx1"/>
          </a:solidFill>
          <a:latin typeface="+mn-lt"/>
        </a:defRPr>
      </a:lvl6pPr>
      <a:lvl7pPr marL="2971297" indent="-228561" algn="l" rtl="0" fontAlgn="base">
        <a:spcBef>
          <a:spcPct val="20000"/>
        </a:spcBef>
        <a:spcAft>
          <a:spcPct val="0"/>
        </a:spcAft>
        <a:buClr>
          <a:schemeClr val="accent1"/>
        </a:buClr>
        <a:buChar char="»"/>
        <a:defRPr sz="2000">
          <a:solidFill>
            <a:schemeClr val="tx1"/>
          </a:solidFill>
          <a:latin typeface="+mn-lt"/>
        </a:defRPr>
      </a:lvl7pPr>
      <a:lvl8pPr marL="3428418" indent="-228561" algn="l" rtl="0" fontAlgn="base">
        <a:spcBef>
          <a:spcPct val="20000"/>
        </a:spcBef>
        <a:spcAft>
          <a:spcPct val="0"/>
        </a:spcAft>
        <a:buClr>
          <a:schemeClr val="accent1"/>
        </a:buClr>
        <a:buChar char="»"/>
        <a:defRPr sz="2000">
          <a:solidFill>
            <a:schemeClr val="tx1"/>
          </a:solidFill>
          <a:latin typeface="+mn-lt"/>
        </a:defRPr>
      </a:lvl8pPr>
      <a:lvl9pPr marL="3885537" indent="-228561" algn="l" rtl="0" fontAlgn="base">
        <a:spcBef>
          <a:spcPct val="20000"/>
        </a:spcBef>
        <a:spcAft>
          <a:spcPct val="0"/>
        </a:spcAft>
        <a:buClr>
          <a:schemeClr val="accent1"/>
        </a:buClr>
        <a:buChar char="»"/>
        <a:defRPr sz="2000">
          <a:solidFill>
            <a:schemeClr val="tx1"/>
          </a:solidFill>
          <a:latin typeface="+mn-lt"/>
        </a:defRPr>
      </a:lvl9pPr>
    </p:bodyStyle>
    <p:otherStyle>
      <a:defPPr>
        <a:defRPr lang="en-US"/>
      </a:defPPr>
      <a:lvl1pPr marL="0" algn="l" defTabSz="914247" rtl="0" eaLnBrk="1" latinLnBrk="0" hangingPunct="1">
        <a:defRPr sz="1800" kern="1200">
          <a:solidFill>
            <a:schemeClr val="tx1"/>
          </a:solidFill>
          <a:latin typeface="+mn-lt"/>
          <a:ea typeface="+mn-ea"/>
          <a:cs typeface="+mn-cs"/>
        </a:defRPr>
      </a:lvl1pPr>
      <a:lvl2pPr marL="457124" algn="l" defTabSz="914247" rtl="0" eaLnBrk="1" latinLnBrk="0" hangingPunct="1">
        <a:defRPr sz="1800" kern="1200">
          <a:solidFill>
            <a:schemeClr val="tx1"/>
          </a:solidFill>
          <a:latin typeface="+mn-lt"/>
          <a:ea typeface="+mn-ea"/>
          <a:cs typeface="+mn-cs"/>
        </a:defRPr>
      </a:lvl2pPr>
      <a:lvl3pPr marL="914247" algn="l" defTabSz="914247" rtl="0" eaLnBrk="1" latinLnBrk="0" hangingPunct="1">
        <a:defRPr sz="1800" kern="1200">
          <a:solidFill>
            <a:schemeClr val="tx1"/>
          </a:solidFill>
          <a:latin typeface="+mn-lt"/>
          <a:ea typeface="+mn-ea"/>
          <a:cs typeface="+mn-cs"/>
        </a:defRPr>
      </a:lvl3pPr>
      <a:lvl4pPr marL="1371371" algn="l" defTabSz="914247" rtl="0" eaLnBrk="1" latinLnBrk="0" hangingPunct="1">
        <a:defRPr sz="1800" kern="1200">
          <a:solidFill>
            <a:schemeClr val="tx1"/>
          </a:solidFill>
          <a:latin typeface="+mn-lt"/>
          <a:ea typeface="+mn-ea"/>
          <a:cs typeface="+mn-cs"/>
        </a:defRPr>
      </a:lvl4pPr>
      <a:lvl5pPr marL="1828494" algn="l" defTabSz="914247" rtl="0" eaLnBrk="1" latinLnBrk="0" hangingPunct="1">
        <a:defRPr sz="1800" kern="1200">
          <a:solidFill>
            <a:schemeClr val="tx1"/>
          </a:solidFill>
          <a:latin typeface="+mn-lt"/>
          <a:ea typeface="+mn-ea"/>
          <a:cs typeface="+mn-cs"/>
        </a:defRPr>
      </a:lvl5pPr>
      <a:lvl6pPr marL="2285618" algn="l" defTabSz="914247" rtl="0" eaLnBrk="1" latinLnBrk="0" hangingPunct="1">
        <a:defRPr sz="1800" kern="1200">
          <a:solidFill>
            <a:schemeClr val="tx1"/>
          </a:solidFill>
          <a:latin typeface="+mn-lt"/>
          <a:ea typeface="+mn-ea"/>
          <a:cs typeface="+mn-cs"/>
        </a:defRPr>
      </a:lvl6pPr>
      <a:lvl7pPr marL="2742741" algn="l" defTabSz="914247" rtl="0" eaLnBrk="1" latinLnBrk="0" hangingPunct="1">
        <a:defRPr sz="1800" kern="1200">
          <a:solidFill>
            <a:schemeClr val="tx1"/>
          </a:solidFill>
          <a:latin typeface="+mn-lt"/>
          <a:ea typeface="+mn-ea"/>
          <a:cs typeface="+mn-cs"/>
        </a:defRPr>
      </a:lvl7pPr>
      <a:lvl8pPr marL="3199856" algn="l" defTabSz="914247" rtl="0" eaLnBrk="1" latinLnBrk="0" hangingPunct="1">
        <a:defRPr sz="1800" kern="1200">
          <a:solidFill>
            <a:schemeClr val="tx1"/>
          </a:solidFill>
          <a:latin typeface="+mn-lt"/>
          <a:ea typeface="+mn-ea"/>
          <a:cs typeface="+mn-cs"/>
        </a:defRPr>
      </a:lvl8pPr>
      <a:lvl9pPr marL="3656984" algn="l" defTabSz="914247"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BEEDC4-9404-414D-940E-EE427BA9822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10.jpeg"/><Relationship Id="rId4" Type="http://schemas.openxmlformats.org/officeDocument/2006/relationships/image" Target="../media/image9.jpeg"/></Relationships>
</file>

<file path=ppt/slides/_rels/slide11.xml.rels><?xml version="1.0" encoding="UTF-8" standalone="yes"?>
<Relationships xmlns="http://schemas.openxmlformats.org/package/2006/relationships"><Relationship Id="rId8" Type="http://schemas.openxmlformats.org/officeDocument/2006/relationships/image" Target="../media/image16.jpeg"/><Relationship Id="rId3" Type="http://schemas.openxmlformats.org/officeDocument/2006/relationships/image" Target="../media/image11.jpeg"/><Relationship Id="rId7" Type="http://schemas.openxmlformats.org/officeDocument/2006/relationships/image" Target="../media/image15.jpe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13.jpeg"/><Relationship Id="rId4" Type="http://schemas.openxmlformats.org/officeDocument/2006/relationships/image" Target="../media/image12.jpe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8.xml"/><Relationship Id="rId1" Type="http://schemas.openxmlformats.org/officeDocument/2006/relationships/slideLayout" Target="../slideLayouts/slideLayout20.xml"/></Relationships>
</file>

<file path=ppt/slides/_rels/slide1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9.xml"/><Relationship Id="rId1" Type="http://schemas.openxmlformats.org/officeDocument/2006/relationships/slideLayout" Target="../slideLayouts/slideLayout19.xml"/></Relationships>
</file>

<file path=ppt/slides/_rels/slide1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0.xml"/><Relationship Id="rId1" Type="http://schemas.openxmlformats.org/officeDocument/2006/relationships/slideLayout" Target="../slideLayouts/slideLayout19.xml"/></Relationships>
</file>

<file path=ppt/slides/_rels/slide1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1.xml"/><Relationship Id="rId1" Type="http://schemas.openxmlformats.org/officeDocument/2006/relationships/slideLayout" Target="../slideLayouts/slideLayout19.xml"/></Relationships>
</file>

<file path=ppt/slides/_rels/slide1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2.xml"/><Relationship Id="rId1" Type="http://schemas.openxmlformats.org/officeDocument/2006/relationships/slideLayout" Target="../slideLayouts/slideLayout19.xml"/><Relationship Id="rId4" Type="http://schemas.openxmlformats.org/officeDocument/2006/relationships/image" Target="../media/image19.gif"/></Relationships>
</file>

<file path=ppt/slides/_rels/slide18.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3.xml"/><Relationship Id="rId1" Type="http://schemas.openxmlformats.org/officeDocument/2006/relationships/slideLayout" Target="../slideLayouts/slideLayout19.xml"/><Relationship Id="rId5" Type="http://schemas.openxmlformats.org/officeDocument/2006/relationships/hyperlink" Target="https://en.wikipedia.org/wiki/English_language" TargetMode="External"/><Relationship Id="rId4" Type="http://schemas.openxmlformats.org/officeDocument/2006/relationships/image" Target="../media/image20.jpeg"/></Relationships>
</file>

<file path=ppt/slides/_rels/slide1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4.xml"/><Relationship Id="rId1" Type="http://schemas.openxmlformats.org/officeDocument/2006/relationships/slideLayout" Target="../slideLayouts/slideLayout19.xml"/><Relationship Id="rId4" Type="http://schemas.openxmlformats.org/officeDocument/2006/relationships/image" Target="../media/image21.jpeg"/></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5.xml"/><Relationship Id="rId1" Type="http://schemas.openxmlformats.org/officeDocument/2006/relationships/slideLayout" Target="../slideLayouts/slideLayout19.xml"/></Relationships>
</file>

<file path=ppt/slides/_rels/slide2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6.xml"/><Relationship Id="rId1" Type="http://schemas.openxmlformats.org/officeDocument/2006/relationships/slideLayout" Target="../slideLayouts/slideLayout19.xml"/></Relationships>
</file>

<file path=ppt/slides/_rels/slide22.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7.xml"/><Relationship Id="rId1" Type="http://schemas.openxmlformats.org/officeDocument/2006/relationships/slideLayout" Target="../slideLayouts/slideLayout19.xml"/></Relationships>
</file>

<file path=ppt/slides/_rels/slide2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8.xml"/><Relationship Id="rId1" Type="http://schemas.openxmlformats.org/officeDocument/2006/relationships/slideLayout" Target="../slideLayouts/slideLayout19.xml"/></Relationships>
</file>

<file path=ppt/slides/_rels/slide2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9.xml"/><Relationship Id="rId1" Type="http://schemas.openxmlformats.org/officeDocument/2006/relationships/slideLayout" Target="../slideLayouts/slideLayout19.xml"/></Relationships>
</file>

<file path=ppt/slides/_rels/slide2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20.xml"/><Relationship Id="rId1" Type="http://schemas.openxmlformats.org/officeDocument/2006/relationships/slideLayout" Target="../slideLayouts/slideLayout19.xml"/></Relationships>
</file>

<file path=ppt/slides/_rels/slide2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21.xml"/><Relationship Id="rId1" Type="http://schemas.openxmlformats.org/officeDocument/2006/relationships/slideLayout" Target="../slideLayouts/slideLayout19.xml"/></Relationships>
</file>

<file path=ppt/slides/_rels/slide2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22.xml"/><Relationship Id="rId1" Type="http://schemas.openxmlformats.org/officeDocument/2006/relationships/slideLayout" Target="../slideLayouts/slideLayout19.xml"/></Relationships>
</file>

<file path=ppt/slides/_rels/slide28.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8" descr="https://s-media-cache-ak0.pinimg.com/236x/8c/6e/7b/8c6e7b964d22785749fb8c9a5c41576b.jpg"/>
          <p:cNvPicPr>
            <a:picLocks noChangeAspect="1" noChangeArrowheads="1"/>
          </p:cNvPicPr>
          <p:nvPr/>
        </p:nvPicPr>
        <p:blipFill>
          <a:blip r:embed="rId2"/>
          <a:srcRect t="22816" b="6051"/>
          <a:stretch>
            <a:fillRect/>
          </a:stretch>
        </p:blipFill>
        <p:spPr bwMode="auto">
          <a:xfrm>
            <a:off x="2438400" y="381000"/>
            <a:ext cx="4038600" cy="3822246"/>
          </a:xfrm>
          <a:prstGeom prst="rect">
            <a:avLst/>
          </a:prstGeom>
          <a:noFill/>
        </p:spPr>
      </p:pic>
      <p:sp>
        <p:nvSpPr>
          <p:cNvPr id="5" name="Content Placeholder 2"/>
          <p:cNvSpPr>
            <a:spLocks noGrp="1"/>
          </p:cNvSpPr>
          <p:nvPr>
            <p:ph idx="1"/>
          </p:nvPr>
        </p:nvSpPr>
        <p:spPr>
          <a:xfrm>
            <a:off x="381000" y="4114800"/>
            <a:ext cx="8382000" cy="1524000"/>
          </a:xfrm>
        </p:spPr>
        <p:txBody>
          <a:bodyPr/>
          <a:lstStyle/>
          <a:p>
            <a:pPr algn="ctr">
              <a:buNone/>
            </a:pPr>
            <a:r>
              <a:rPr lang="en-US" sz="1800" b="1" dirty="0" err="1" smtClean="0">
                <a:effectLst>
                  <a:outerShdw blurRad="38100" dist="38100" dir="2700000" algn="tl">
                    <a:srgbClr val="000000">
                      <a:alpha val="43137"/>
                    </a:srgbClr>
                  </a:outerShdw>
                </a:effectLst>
                <a:latin typeface="Times New Roman" pitchFamily="18" charset="0"/>
                <a:cs typeface="Times New Roman" pitchFamily="18" charset="0"/>
              </a:rPr>
              <a:t>Satish</a:t>
            </a:r>
            <a:r>
              <a:rPr lang="en-US" sz="18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1800" b="1" dirty="0" err="1" smtClean="0">
                <a:effectLst>
                  <a:outerShdw blurRad="38100" dist="38100" dir="2700000" algn="tl">
                    <a:srgbClr val="000000">
                      <a:alpha val="43137"/>
                    </a:srgbClr>
                  </a:outerShdw>
                </a:effectLst>
                <a:latin typeface="Times New Roman" pitchFamily="18" charset="0"/>
                <a:cs typeface="Times New Roman" pitchFamily="18" charset="0"/>
              </a:rPr>
              <a:t>Sarfare</a:t>
            </a:r>
            <a:r>
              <a:rPr lang="en-US" sz="1800" b="1" dirty="0" smtClean="0">
                <a:effectLst>
                  <a:outerShdw blurRad="38100" dist="38100" dir="2700000" algn="tl">
                    <a:srgbClr val="000000">
                      <a:alpha val="43137"/>
                    </a:srgbClr>
                  </a:outerShdw>
                </a:effectLst>
                <a:latin typeface="Times New Roman" pitchFamily="18" charset="0"/>
                <a:cs typeface="Times New Roman" pitchFamily="18" charset="0"/>
              </a:rPr>
              <a:t> </a:t>
            </a:r>
            <a:endParaRPr lang="en-US" sz="1200" b="1" dirty="0" smtClean="0">
              <a:effectLst>
                <a:outerShdw blurRad="38100" dist="38100" dir="2700000" algn="tl">
                  <a:srgbClr val="000000">
                    <a:alpha val="43137"/>
                  </a:srgbClr>
                </a:outerShdw>
              </a:effectLst>
              <a:latin typeface="Times New Roman" pitchFamily="18" charset="0"/>
              <a:cs typeface="Times New Roman" pitchFamily="18" charset="0"/>
            </a:endParaRPr>
          </a:p>
          <a:p>
            <a:pPr algn="ctr">
              <a:buNone/>
            </a:pPr>
            <a:r>
              <a:rPr lang="en-US" sz="1800" b="1" dirty="0" smtClean="0">
                <a:effectLst>
                  <a:outerShdw blurRad="38100" dist="38100" dir="2700000" algn="tl">
                    <a:srgbClr val="000000">
                      <a:alpha val="43137"/>
                    </a:srgbClr>
                  </a:outerShdw>
                </a:effectLst>
                <a:latin typeface="Times New Roman" pitchFamily="18" charset="0"/>
                <a:cs typeface="Times New Roman" pitchFamily="18" charset="0"/>
              </a:rPr>
              <a:t>Head, Department of Zoology</a:t>
            </a:r>
          </a:p>
          <a:p>
            <a:pPr algn="ctr">
              <a:buNone/>
            </a:pPr>
            <a:r>
              <a:rPr lang="en-US" sz="1800" b="1" dirty="0" smtClean="0">
                <a:effectLst>
                  <a:outerShdw blurRad="38100" dist="38100" dir="2700000" algn="tl">
                    <a:srgbClr val="000000">
                      <a:alpha val="43137"/>
                    </a:srgbClr>
                  </a:outerShdw>
                </a:effectLst>
                <a:latin typeface="Times New Roman" pitchFamily="18" charset="0"/>
                <a:cs typeface="Times New Roman" pitchFamily="18" charset="0"/>
              </a:rPr>
              <a:t>SIES College</a:t>
            </a:r>
          </a:p>
          <a:p>
            <a:pPr algn="ctr">
              <a:buNone/>
            </a:pPr>
            <a:r>
              <a:rPr lang="en-US" sz="1800" b="1" dirty="0" smtClean="0">
                <a:effectLst>
                  <a:outerShdw blurRad="38100" dist="38100" dir="2700000" algn="tl">
                    <a:srgbClr val="000000">
                      <a:alpha val="43137"/>
                    </a:srgbClr>
                  </a:outerShdw>
                </a:effectLst>
                <a:latin typeface="Times New Roman" pitchFamily="18" charset="0"/>
                <a:cs typeface="Times New Roman" pitchFamily="18" charset="0"/>
              </a:rPr>
              <a:t>	</a:t>
            </a:r>
            <a:endParaRPr lang="en-US" sz="18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7" name="Content Placeholder 2"/>
          <p:cNvSpPr txBox="1">
            <a:spLocks/>
          </p:cNvSpPr>
          <p:nvPr/>
        </p:nvSpPr>
        <p:spPr bwMode="auto">
          <a:xfrm>
            <a:off x="381000" y="6172200"/>
            <a:ext cx="8382000" cy="304800"/>
          </a:xfrm>
          <a:prstGeom prst="rect">
            <a:avLst/>
          </a:prstGeom>
          <a:noFill/>
          <a:ln w="9525">
            <a:noFill/>
            <a:miter lim="800000"/>
            <a:headEnd/>
            <a:tailEnd/>
          </a:ln>
          <a:effectLst/>
        </p:spPr>
        <p:txBody>
          <a:bodyPr vert="horz" wrap="square" lIns="91436" tIns="45716" rIns="91436" bIns="45716" numCol="1" anchor="t" anchorCtr="0" compatLnSpc="1">
            <a:prstTxWarp prst="textNoShape">
              <a:avLst/>
            </a:prstTxWarp>
          </a:bodyPr>
          <a:lstStyle/>
          <a:p>
            <a:pPr marL="342842" marR="0" lvl="0" indent="-342842" algn="ctr" defTabSz="914400" rtl="0" eaLnBrk="1" fontAlgn="base" latinLnBrk="0" hangingPunct="1">
              <a:lnSpc>
                <a:spcPct val="100000"/>
              </a:lnSpc>
              <a:spcBef>
                <a:spcPct val="20000"/>
              </a:spcBef>
              <a:spcAft>
                <a:spcPct val="0"/>
              </a:spcAft>
              <a:buClr>
                <a:schemeClr val="accent1"/>
              </a:buClr>
              <a:buSzTx/>
              <a:buFontTx/>
              <a:buNone/>
              <a:tabLst/>
              <a:defRPr/>
            </a:pPr>
            <a:r>
              <a:rPr lang="en-US" sz="1200" kern="0" dirty="0" smtClean="0">
                <a:latin typeface="Times New Roman" pitchFamily="18" charset="0"/>
                <a:cs typeface="Times New Roman" pitchFamily="18" charset="0"/>
              </a:rPr>
              <a:t>© s</a:t>
            </a:r>
            <a:r>
              <a:rPr kumimoji="0" lang="en-US" sz="1200" i="0" u="none" strike="noStrike" kern="0" cap="none" spc="0" normalizeH="0" baseline="0" noProof="0" dirty="0" err="1" smtClean="0">
                <a:ln>
                  <a:noFill/>
                </a:ln>
                <a:solidFill>
                  <a:schemeClr val="tx1"/>
                </a:solidFill>
                <a:uLnTx/>
                <a:uFillTx/>
                <a:latin typeface="Times New Roman" pitchFamily="18" charset="0"/>
                <a:ea typeface="+mn-ea"/>
                <a:cs typeface="Times New Roman" pitchFamily="18" charset="0"/>
              </a:rPr>
              <a:t>atish</a:t>
            </a:r>
            <a:r>
              <a:rPr kumimoji="0" lang="en-US" sz="1200" i="0" u="none" strike="noStrike" kern="0" cap="none" spc="0" normalizeH="0" baseline="0" noProof="0" dirty="0" smtClean="0">
                <a:ln>
                  <a:noFill/>
                </a:ln>
                <a:solidFill>
                  <a:schemeClr val="tx1"/>
                </a:solidFill>
                <a:uLnTx/>
                <a:uFillTx/>
                <a:latin typeface="Times New Roman" pitchFamily="18" charset="0"/>
                <a:ea typeface="+mn-ea"/>
                <a:cs typeface="Times New Roman" pitchFamily="18" charset="0"/>
              </a:rPr>
              <a:t> </a:t>
            </a:r>
            <a:r>
              <a:rPr lang="en-US" sz="1200" kern="0" dirty="0" err="1" smtClean="0">
                <a:latin typeface="Times New Roman" pitchFamily="18" charset="0"/>
                <a:cs typeface="Times New Roman" pitchFamily="18" charset="0"/>
              </a:rPr>
              <a:t>s</a:t>
            </a:r>
            <a:r>
              <a:rPr kumimoji="0" lang="en-US" sz="1200" i="0" u="none" strike="noStrike" kern="0" cap="none" spc="0" normalizeH="0" baseline="0" noProof="0" dirty="0" err="1" smtClean="0">
                <a:ln>
                  <a:noFill/>
                </a:ln>
                <a:solidFill>
                  <a:schemeClr val="tx1"/>
                </a:solidFill>
                <a:uLnTx/>
                <a:uFillTx/>
                <a:latin typeface="Times New Roman" pitchFamily="18" charset="0"/>
                <a:ea typeface="+mn-ea"/>
                <a:cs typeface="Times New Roman" pitchFamily="18" charset="0"/>
              </a:rPr>
              <a:t>arfare</a:t>
            </a:r>
            <a:r>
              <a:rPr kumimoji="0" lang="en-US" sz="1200" i="0" u="none" strike="noStrike" kern="0" cap="none" spc="0" normalizeH="0" baseline="0" noProof="0" dirty="0" smtClean="0">
                <a:ln>
                  <a:noFill/>
                </a:ln>
                <a:solidFill>
                  <a:schemeClr val="tx1"/>
                </a:solidFill>
                <a:uLnTx/>
                <a:uFillTx/>
                <a:latin typeface="Times New Roman" pitchFamily="18" charset="0"/>
                <a:ea typeface="+mn-ea"/>
                <a:cs typeface="Times New Roman" pitchFamily="18" charset="0"/>
              </a:rPr>
              <a:t> </a:t>
            </a:r>
            <a:endParaRPr kumimoji="0" lang="en-US" sz="1200" i="0" u="none" strike="noStrike" kern="0" cap="none" spc="0" normalizeH="0" baseline="0" noProof="0" dirty="0">
              <a:ln>
                <a:noFill/>
              </a:ln>
              <a:solidFill>
                <a:schemeClr val="tx1"/>
              </a:solidFill>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WordArt 6"/>
          <p:cNvSpPr>
            <a:spLocks noChangeArrowheads="1" noChangeShapeType="1"/>
          </p:cNvSpPr>
          <p:nvPr/>
        </p:nvSpPr>
        <p:spPr bwMode="auto">
          <a:xfrm>
            <a:off x="838200" y="457200"/>
            <a:ext cx="7620000" cy="1143000"/>
          </a:xfrm>
          <a:prstGeom prst="rect">
            <a:avLst/>
          </a:prstGeom>
        </p:spPr>
        <p:txBody>
          <a:bodyPr wrap="none" fromWordArt="1">
            <a:prstTxWarp prst="textPlain">
              <a:avLst>
                <a:gd name="adj" fmla="val 50000"/>
              </a:avLst>
            </a:prstTxWarp>
          </a:bodyPr>
          <a:lstStyle/>
          <a:p>
            <a:pPr algn="ctr"/>
            <a:r>
              <a:rPr lang="en-US" sz="3600" b="1" kern="10" dirty="0">
                <a:ln w="19050">
                  <a:solidFill>
                    <a:srgbClr val="99CCFF"/>
                  </a:solidFill>
                  <a:round/>
                  <a:headEnd/>
                  <a:tailEnd/>
                </a:ln>
                <a:effectLst>
                  <a:outerShdw dist="35921" dir="2700000" algn="ctr" rotWithShape="0">
                    <a:srgbClr val="990000"/>
                  </a:outerShdw>
                </a:effectLst>
                <a:latin typeface="Times New Roman" pitchFamily="18" charset="0"/>
                <a:cs typeface="Times New Roman" pitchFamily="18" charset="0"/>
              </a:rPr>
              <a:t>Microscope History</a:t>
            </a:r>
          </a:p>
        </p:txBody>
      </p:sp>
      <p:sp>
        <p:nvSpPr>
          <p:cNvPr id="4" name="TextBox 5"/>
          <p:cNvSpPr txBox="1">
            <a:spLocks noChangeArrowheads="1"/>
          </p:cNvSpPr>
          <p:nvPr/>
        </p:nvSpPr>
        <p:spPr bwMode="auto">
          <a:xfrm>
            <a:off x="533400" y="1632972"/>
            <a:ext cx="7010400" cy="1338828"/>
          </a:xfrm>
          <a:prstGeom prst="rect">
            <a:avLst/>
          </a:prstGeom>
          <a:noFill/>
          <a:ln w="9525">
            <a:noFill/>
            <a:miter lim="800000"/>
            <a:headEnd/>
            <a:tailEnd/>
          </a:ln>
        </p:spPr>
        <p:txBody>
          <a:bodyPr wrap="square">
            <a:spAutoFit/>
          </a:bodyPr>
          <a:lstStyle/>
          <a:p>
            <a:pPr>
              <a:lnSpc>
                <a:spcPct val="150000"/>
              </a:lnSpc>
            </a:pPr>
            <a:r>
              <a:rPr lang="en-US" sz="1800" b="1" dirty="0">
                <a:effectLst>
                  <a:outerShdw blurRad="38100" dist="38100" dir="2700000" algn="tl">
                    <a:srgbClr val="000000">
                      <a:alpha val="43137"/>
                    </a:srgbClr>
                  </a:outerShdw>
                </a:effectLst>
              </a:rPr>
              <a:t>1903 – Richard Zsigmondy developed the </a:t>
            </a:r>
            <a:r>
              <a:rPr lang="en-US" sz="1800" b="1" dirty="0" smtClean="0">
                <a:effectLst>
                  <a:outerShdw blurRad="38100" dist="38100" dir="2700000" algn="tl">
                    <a:srgbClr val="000000">
                      <a:alpha val="43137"/>
                    </a:srgbClr>
                  </a:outerShdw>
                </a:effectLst>
              </a:rPr>
              <a:t>ultra microscope </a:t>
            </a:r>
            <a:r>
              <a:rPr lang="en-US" sz="1800" b="1" dirty="0">
                <a:effectLst>
                  <a:outerShdw blurRad="38100" dist="38100" dir="2700000" algn="tl">
                    <a:srgbClr val="000000">
                      <a:alpha val="43137"/>
                    </a:srgbClr>
                  </a:outerShdw>
                </a:effectLst>
              </a:rPr>
              <a:t>that could study objects below the wavelength of light. He won the Nobel Prize in Chemistry in 1925.</a:t>
            </a:r>
          </a:p>
        </p:txBody>
      </p:sp>
      <p:pic>
        <p:nvPicPr>
          <p:cNvPr id="5" name="Picture 3" descr="Microscope-18.jpg"/>
          <p:cNvPicPr>
            <a:picLocks noChangeAspect="1"/>
          </p:cNvPicPr>
          <p:nvPr/>
        </p:nvPicPr>
        <p:blipFill>
          <a:blip r:embed="rId3" cstate="print"/>
          <a:srcRect/>
          <a:stretch>
            <a:fillRect/>
          </a:stretch>
        </p:blipFill>
        <p:spPr bwMode="auto">
          <a:xfrm>
            <a:off x="7996597" y="1676401"/>
            <a:ext cx="690202" cy="1066799"/>
          </a:xfrm>
          <a:prstGeom prst="rect">
            <a:avLst/>
          </a:prstGeom>
          <a:noFill/>
          <a:ln w="9525">
            <a:noFill/>
            <a:miter lim="800000"/>
            <a:headEnd/>
            <a:tailEnd/>
          </a:ln>
        </p:spPr>
      </p:pic>
      <p:sp>
        <p:nvSpPr>
          <p:cNvPr id="6" name="TextBox 5"/>
          <p:cNvSpPr txBox="1">
            <a:spLocks noChangeArrowheads="1"/>
          </p:cNvSpPr>
          <p:nvPr/>
        </p:nvSpPr>
        <p:spPr bwMode="auto">
          <a:xfrm>
            <a:off x="533400" y="2971800"/>
            <a:ext cx="7162800" cy="1338828"/>
          </a:xfrm>
          <a:prstGeom prst="rect">
            <a:avLst/>
          </a:prstGeom>
          <a:noFill/>
          <a:ln w="9525">
            <a:noFill/>
            <a:miter lim="800000"/>
            <a:headEnd/>
            <a:tailEnd/>
          </a:ln>
        </p:spPr>
        <p:txBody>
          <a:bodyPr wrap="square">
            <a:spAutoFit/>
          </a:bodyPr>
          <a:lstStyle/>
          <a:p>
            <a:pPr>
              <a:lnSpc>
                <a:spcPct val="150000"/>
              </a:lnSpc>
            </a:pPr>
            <a:r>
              <a:rPr lang="en-US" sz="1800" b="1" dirty="0">
                <a:effectLst>
                  <a:outerShdw blurRad="38100" dist="38100" dir="2700000" algn="tl">
                    <a:srgbClr val="000000">
                      <a:alpha val="43137"/>
                    </a:srgbClr>
                  </a:outerShdw>
                </a:effectLst>
              </a:rPr>
              <a:t>1932 – Frits Zernike invented the phase-contrast microscope that allowed for the study of colorless and transparent biological materials for which he won the Nobel Prize in Physics in 1953.</a:t>
            </a:r>
          </a:p>
        </p:txBody>
      </p:sp>
      <p:pic>
        <p:nvPicPr>
          <p:cNvPr id="7" name="Picture 4" descr="Frits_Zernike.jpg"/>
          <p:cNvPicPr>
            <a:picLocks noChangeAspect="1"/>
          </p:cNvPicPr>
          <p:nvPr/>
        </p:nvPicPr>
        <p:blipFill>
          <a:blip r:embed="rId4"/>
          <a:srcRect/>
          <a:stretch>
            <a:fillRect/>
          </a:stretch>
        </p:blipFill>
        <p:spPr bwMode="auto">
          <a:xfrm>
            <a:off x="7944770" y="3124200"/>
            <a:ext cx="746935" cy="990600"/>
          </a:xfrm>
          <a:prstGeom prst="rect">
            <a:avLst/>
          </a:prstGeom>
          <a:noFill/>
          <a:ln w="9525">
            <a:noFill/>
            <a:miter lim="800000"/>
            <a:headEnd/>
            <a:tailEnd/>
          </a:ln>
        </p:spPr>
      </p:pic>
      <p:sp>
        <p:nvSpPr>
          <p:cNvPr id="8" name="TextBox 5"/>
          <p:cNvSpPr txBox="1">
            <a:spLocks noChangeArrowheads="1"/>
          </p:cNvSpPr>
          <p:nvPr/>
        </p:nvSpPr>
        <p:spPr bwMode="auto">
          <a:xfrm>
            <a:off x="533400" y="4419600"/>
            <a:ext cx="7010400" cy="1338828"/>
          </a:xfrm>
          <a:prstGeom prst="rect">
            <a:avLst/>
          </a:prstGeom>
          <a:noFill/>
          <a:ln w="9525">
            <a:noFill/>
            <a:miter lim="800000"/>
            <a:headEnd/>
            <a:tailEnd/>
          </a:ln>
        </p:spPr>
        <p:txBody>
          <a:bodyPr wrap="square">
            <a:spAutoFit/>
          </a:bodyPr>
          <a:lstStyle/>
          <a:p>
            <a:pPr>
              <a:lnSpc>
                <a:spcPct val="150000"/>
              </a:lnSpc>
            </a:pPr>
            <a:r>
              <a:rPr lang="en-US" sz="1800" b="1" dirty="0">
                <a:effectLst>
                  <a:outerShdw blurRad="38100" dist="38100" dir="2700000" algn="tl">
                    <a:srgbClr val="000000">
                      <a:alpha val="43137"/>
                    </a:srgbClr>
                  </a:outerShdw>
                </a:effectLst>
              </a:rPr>
              <a:t>1931 – Ernst Ruska co-invented the electron microscope for which he won the Nobel Prize in Physics in 1986. </a:t>
            </a:r>
            <a:r>
              <a:rPr lang="en-US" sz="1800" b="1" dirty="0" smtClean="0">
                <a:effectLst>
                  <a:outerShdw blurRad="38100" dist="38100" dir="2700000" algn="tl">
                    <a:srgbClr val="000000">
                      <a:alpha val="43137"/>
                    </a:srgbClr>
                  </a:outerShdw>
                </a:effectLst>
              </a:rPr>
              <a:t>It is possible to view objects as small as the diameter of an atom.</a:t>
            </a:r>
            <a:endParaRPr lang="en-US" sz="1800" b="1" dirty="0">
              <a:effectLst>
                <a:outerShdw blurRad="38100" dist="38100" dir="2700000" algn="tl">
                  <a:srgbClr val="000000">
                    <a:alpha val="43137"/>
                  </a:srgbClr>
                </a:outerShdw>
              </a:effectLst>
            </a:endParaRPr>
          </a:p>
        </p:txBody>
      </p:sp>
      <p:pic>
        <p:nvPicPr>
          <p:cNvPr id="9" name="Picture 3" descr="Ernst_Ruska_Electron_Microscope_-_Deutsches_Museum_-_Munich.jpg"/>
          <p:cNvPicPr>
            <a:picLocks noChangeAspect="1"/>
          </p:cNvPicPr>
          <p:nvPr/>
        </p:nvPicPr>
        <p:blipFill>
          <a:blip r:embed="rId5" cstate="print"/>
          <a:srcRect/>
          <a:stretch>
            <a:fillRect/>
          </a:stretch>
        </p:blipFill>
        <p:spPr bwMode="auto">
          <a:xfrm>
            <a:off x="7696200" y="4572000"/>
            <a:ext cx="971550" cy="1295400"/>
          </a:xfrm>
          <a:prstGeom prst="rect">
            <a:avLst/>
          </a:prstGeom>
          <a:noFill/>
          <a:ln w="9525">
            <a:noFill/>
            <a:miter lim="800000"/>
            <a:headEnd/>
            <a:tailEnd/>
          </a:ln>
        </p:spPr>
      </p:pic>
      <p:sp>
        <p:nvSpPr>
          <p:cNvPr id="10" name="Content Placeholder 2"/>
          <p:cNvSpPr txBox="1">
            <a:spLocks/>
          </p:cNvSpPr>
          <p:nvPr/>
        </p:nvSpPr>
        <p:spPr bwMode="auto">
          <a:xfrm>
            <a:off x="381000" y="6172200"/>
            <a:ext cx="8382000" cy="304800"/>
          </a:xfrm>
          <a:prstGeom prst="rect">
            <a:avLst/>
          </a:prstGeom>
          <a:noFill/>
          <a:ln w="9525">
            <a:noFill/>
            <a:miter lim="800000"/>
            <a:headEnd/>
            <a:tailEnd/>
          </a:ln>
          <a:effectLst/>
        </p:spPr>
        <p:txBody>
          <a:bodyPr vert="horz" wrap="square" lIns="91436" tIns="45716" rIns="91436" bIns="45716" numCol="1" anchor="t" anchorCtr="0" compatLnSpc="1">
            <a:prstTxWarp prst="textNoShape">
              <a:avLst/>
            </a:prstTxWarp>
          </a:bodyPr>
          <a:lstStyle/>
          <a:p>
            <a:pPr marL="342842" marR="0" lvl="0" indent="-342842" algn="ctr" defTabSz="914400" rtl="0" eaLnBrk="1" fontAlgn="base" latinLnBrk="0" hangingPunct="1">
              <a:lnSpc>
                <a:spcPct val="100000"/>
              </a:lnSpc>
              <a:spcBef>
                <a:spcPct val="20000"/>
              </a:spcBef>
              <a:spcAft>
                <a:spcPct val="0"/>
              </a:spcAft>
              <a:buClr>
                <a:schemeClr val="accent1"/>
              </a:buClr>
              <a:buSzTx/>
              <a:buFontTx/>
              <a:buNone/>
              <a:tabLst/>
              <a:defRPr/>
            </a:pPr>
            <a:r>
              <a:rPr lang="en-US" sz="1200" kern="0" dirty="0" smtClean="0">
                <a:latin typeface="Times New Roman" pitchFamily="18" charset="0"/>
                <a:cs typeface="Times New Roman" pitchFamily="18" charset="0"/>
              </a:rPr>
              <a:t>© s</a:t>
            </a:r>
            <a:r>
              <a:rPr kumimoji="0" lang="en-US" sz="1200" i="0" u="none" strike="noStrike" kern="0" cap="none" spc="0" normalizeH="0" baseline="0" noProof="0" dirty="0" err="1" smtClean="0">
                <a:ln>
                  <a:noFill/>
                </a:ln>
                <a:solidFill>
                  <a:schemeClr val="tx1"/>
                </a:solidFill>
                <a:uLnTx/>
                <a:uFillTx/>
                <a:latin typeface="Times New Roman" pitchFamily="18" charset="0"/>
                <a:ea typeface="+mn-ea"/>
                <a:cs typeface="Times New Roman" pitchFamily="18" charset="0"/>
              </a:rPr>
              <a:t>atish</a:t>
            </a:r>
            <a:r>
              <a:rPr kumimoji="0" lang="en-US" sz="1200" i="0" u="none" strike="noStrike" kern="0" cap="none" spc="0" normalizeH="0" baseline="0" noProof="0" dirty="0" smtClean="0">
                <a:ln>
                  <a:noFill/>
                </a:ln>
                <a:solidFill>
                  <a:schemeClr val="tx1"/>
                </a:solidFill>
                <a:uLnTx/>
                <a:uFillTx/>
                <a:latin typeface="Times New Roman" pitchFamily="18" charset="0"/>
                <a:ea typeface="+mn-ea"/>
                <a:cs typeface="Times New Roman" pitchFamily="18" charset="0"/>
              </a:rPr>
              <a:t> </a:t>
            </a:r>
            <a:r>
              <a:rPr lang="en-US" sz="1200" kern="0" dirty="0" err="1" smtClean="0">
                <a:latin typeface="Times New Roman" pitchFamily="18" charset="0"/>
                <a:cs typeface="Times New Roman" pitchFamily="18" charset="0"/>
              </a:rPr>
              <a:t>s</a:t>
            </a:r>
            <a:r>
              <a:rPr kumimoji="0" lang="en-US" sz="1200" i="0" u="none" strike="noStrike" kern="0" cap="none" spc="0" normalizeH="0" baseline="0" noProof="0" dirty="0" err="1" smtClean="0">
                <a:ln>
                  <a:noFill/>
                </a:ln>
                <a:solidFill>
                  <a:schemeClr val="tx1"/>
                </a:solidFill>
                <a:uLnTx/>
                <a:uFillTx/>
                <a:latin typeface="Times New Roman" pitchFamily="18" charset="0"/>
                <a:ea typeface="+mn-ea"/>
                <a:cs typeface="Times New Roman" pitchFamily="18" charset="0"/>
              </a:rPr>
              <a:t>arfare</a:t>
            </a:r>
            <a:r>
              <a:rPr kumimoji="0" lang="en-US" sz="1200" i="0" u="none" strike="noStrike" kern="0" cap="none" spc="0" normalizeH="0" baseline="0" noProof="0" dirty="0" smtClean="0">
                <a:ln>
                  <a:noFill/>
                </a:ln>
                <a:solidFill>
                  <a:schemeClr val="tx1"/>
                </a:solidFill>
                <a:uLnTx/>
                <a:uFillTx/>
                <a:latin typeface="Times New Roman" pitchFamily="18" charset="0"/>
                <a:ea typeface="+mn-ea"/>
                <a:cs typeface="Times New Roman" pitchFamily="18" charset="0"/>
              </a:rPr>
              <a:t> </a:t>
            </a:r>
            <a:endParaRPr kumimoji="0" lang="en-US" sz="1200" i="0" u="none" strike="noStrike" kern="0" cap="none" spc="0" normalizeH="0" baseline="0" noProof="0" dirty="0">
              <a:ln>
                <a:noFill/>
              </a:ln>
              <a:solidFill>
                <a:schemeClr val="tx1"/>
              </a:solidFill>
              <a:uLnTx/>
              <a:uFillTx/>
              <a:latin typeface="Times New Roman" pitchFamily="18" charset="0"/>
              <a:ea typeface="+mn-ea"/>
              <a:cs typeface="Times New Roman" pitchFamily="18" charset="0"/>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WordArt 6"/>
          <p:cNvSpPr>
            <a:spLocks noChangeArrowheads="1" noChangeShapeType="1"/>
          </p:cNvSpPr>
          <p:nvPr/>
        </p:nvSpPr>
        <p:spPr bwMode="auto">
          <a:xfrm>
            <a:off x="838200" y="381000"/>
            <a:ext cx="7620000" cy="1143000"/>
          </a:xfrm>
          <a:prstGeom prst="rect">
            <a:avLst/>
          </a:prstGeom>
        </p:spPr>
        <p:txBody>
          <a:bodyPr wrap="none" fromWordArt="1">
            <a:prstTxWarp prst="textPlain">
              <a:avLst>
                <a:gd name="adj" fmla="val 50000"/>
              </a:avLst>
            </a:prstTxWarp>
          </a:bodyPr>
          <a:lstStyle/>
          <a:p>
            <a:pPr algn="ctr"/>
            <a:r>
              <a:rPr lang="en-US" sz="3600" kern="10" dirty="0">
                <a:ln w="19050">
                  <a:solidFill>
                    <a:srgbClr val="99CCFF"/>
                  </a:solidFill>
                  <a:round/>
                  <a:headEnd/>
                  <a:tailEnd/>
                </a:ln>
                <a:effectLst>
                  <a:outerShdw dist="35921" dir="2700000" algn="ctr" rotWithShape="0">
                    <a:srgbClr val="990000"/>
                  </a:outerShdw>
                </a:effectLst>
                <a:latin typeface="Times New Roman" pitchFamily="18" charset="0"/>
                <a:cs typeface="Times New Roman" pitchFamily="18" charset="0"/>
              </a:rPr>
              <a:t>Types of Microscopes</a:t>
            </a:r>
          </a:p>
        </p:txBody>
      </p:sp>
      <p:grpSp>
        <p:nvGrpSpPr>
          <p:cNvPr id="19" name="Group 18"/>
          <p:cNvGrpSpPr/>
          <p:nvPr/>
        </p:nvGrpSpPr>
        <p:grpSpPr>
          <a:xfrm>
            <a:off x="3657600" y="1676400"/>
            <a:ext cx="2362200" cy="1981200"/>
            <a:chOff x="6667500" y="1524000"/>
            <a:chExt cx="2095500" cy="1752600"/>
          </a:xfrm>
        </p:grpSpPr>
        <p:pic>
          <p:nvPicPr>
            <p:cNvPr id="4" name="Picture 2" descr="http://lifestyle.iloveindia.com/lounge/images/history-of-microscope.jpg"/>
            <p:cNvPicPr>
              <a:picLocks noChangeAspect="1" noChangeArrowheads="1"/>
            </p:cNvPicPr>
            <p:nvPr/>
          </p:nvPicPr>
          <p:blipFill>
            <a:blip r:embed="rId3" cstate="print"/>
            <a:srcRect/>
            <a:stretch>
              <a:fillRect/>
            </a:stretch>
          </p:blipFill>
          <p:spPr bwMode="auto">
            <a:xfrm>
              <a:off x="6667500" y="1524000"/>
              <a:ext cx="1905000" cy="1524000"/>
            </a:xfrm>
            <a:prstGeom prst="rect">
              <a:avLst/>
            </a:prstGeom>
            <a:noFill/>
          </p:spPr>
        </p:pic>
        <p:sp>
          <p:nvSpPr>
            <p:cNvPr id="5" name="TextBox 4"/>
            <p:cNvSpPr txBox="1"/>
            <p:nvPr/>
          </p:nvSpPr>
          <p:spPr>
            <a:xfrm>
              <a:off x="6781800" y="2999601"/>
              <a:ext cx="1981200" cy="276999"/>
            </a:xfrm>
            <a:prstGeom prst="rect">
              <a:avLst/>
            </a:prstGeom>
            <a:noFill/>
          </p:spPr>
          <p:txBody>
            <a:bodyPr wrap="square" rtlCol="0">
              <a:spAutoFit/>
            </a:bodyPr>
            <a:lstStyle/>
            <a:p>
              <a:pPr lvl="0"/>
              <a:r>
                <a:rPr lang="en-US" sz="1200" b="1" dirty="0" smtClean="0">
                  <a:solidFill>
                    <a:prstClr val="white"/>
                  </a:solidFill>
                  <a:effectLst>
                    <a:outerShdw blurRad="38100" dist="38100" dir="2700000" algn="tl">
                      <a:srgbClr val="000000">
                        <a:alpha val="43137"/>
                      </a:srgbClr>
                    </a:outerShdw>
                  </a:effectLst>
                </a:rPr>
                <a:t>Compound Microscope </a:t>
              </a:r>
              <a:endParaRPr lang="en-US" sz="1200" b="1" dirty="0">
                <a:solidFill>
                  <a:prstClr val="white"/>
                </a:solidFill>
                <a:effectLst>
                  <a:outerShdw blurRad="38100" dist="38100" dir="2700000" algn="tl">
                    <a:srgbClr val="000000">
                      <a:alpha val="43137"/>
                    </a:srgbClr>
                  </a:outerShdw>
                </a:effectLst>
              </a:endParaRPr>
            </a:p>
          </p:txBody>
        </p:sp>
      </p:grpSp>
      <p:grpSp>
        <p:nvGrpSpPr>
          <p:cNvPr id="18" name="Group 17"/>
          <p:cNvGrpSpPr/>
          <p:nvPr/>
        </p:nvGrpSpPr>
        <p:grpSpPr>
          <a:xfrm>
            <a:off x="609600" y="1676399"/>
            <a:ext cx="2514600" cy="2050907"/>
            <a:chOff x="6553200" y="3505200"/>
            <a:chExt cx="2209800" cy="1904414"/>
          </a:xfrm>
        </p:grpSpPr>
        <p:pic>
          <p:nvPicPr>
            <p:cNvPr id="6" name="Picture 4" descr="http://modelshop.in/media/catalog/product/cache/7/image/9df78eab33525d08d6e5fb8d27136e95/s/i/simple-microscope-20x.jpg"/>
            <p:cNvPicPr>
              <a:picLocks noChangeAspect="1" noChangeArrowheads="1"/>
            </p:cNvPicPr>
            <p:nvPr/>
          </p:nvPicPr>
          <p:blipFill>
            <a:blip r:embed="rId4"/>
            <a:srcRect/>
            <a:stretch>
              <a:fillRect/>
            </a:stretch>
          </p:blipFill>
          <p:spPr bwMode="auto">
            <a:xfrm>
              <a:off x="6705601" y="3505200"/>
              <a:ext cx="1655618" cy="1655618"/>
            </a:xfrm>
            <a:prstGeom prst="rect">
              <a:avLst/>
            </a:prstGeom>
            <a:noFill/>
          </p:spPr>
        </p:pic>
        <p:sp>
          <p:nvSpPr>
            <p:cNvPr id="7" name="TextBox 6"/>
            <p:cNvSpPr txBox="1"/>
            <p:nvPr/>
          </p:nvSpPr>
          <p:spPr>
            <a:xfrm>
              <a:off x="6553200" y="5132615"/>
              <a:ext cx="2209800" cy="276999"/>
            </a:xfrm>
            <a:prstGeom prst="rect">
              <a:avLst/>
            </a:prstGeom>
            <a:noFill/>
          </p:spPr>
          <p:txBody>
            <a:bodyPr wrap="square" rtlCol="0">
              <a:spAutoFit/>
            </a:bodyPr>
            <a:lstStyle/>
            <a:p>
              <a:pPr lvl="0"/>
              <a:r>
                <a:rPr lang="en-US" sz="1200" b="1" dirty="0" smtClean="0">
                  <a:solidFill>
                    <a:prstClr val="white"/>
                  </a:solidFill>
                  <a:effectLst>
                    <a:outerShdw blurRad="38100" dist="38100" dir="2700000" algn="tl">
                      <a:srgbClr val="000000">
                        <a:alpha val="43137"/>
                      </a:srgbClr>
                    </a:outerShdw>
                  </a:effectLst>
                </a:rPr>
                <a:t>Simple / Dissecting Microscope </a:t>
              </a:r>
              <a:endParaRPr lang="en-US" sz="1200" b="1" dirty="0">
                <a:solidFill>
                  <a:prstClr val="white"/>
                </a:solidFill>
                <a:effectLst>
                  <a:outerShdw blurRad="38100" dist="38100" dir="2700000" algn="tl">
                    <a:srgbClr val="000000">
                      <a:alpha val="43137"/>
                    </a:srgbClr>
                  </a:outerShdw>
                </a:effectLst>
              </a:endParaRPr>
            </a:p>
          </p:txBody>
        </p:sp>
      </p:grpSp>
      <p:grpSp>
        <p:nvGrpSpPr>
          <p:cNvPr id="17" name="Group 16"/>
          <p:cNvGrpSpPr/>
          <p:nvPr/>
        </p:nvGrpSpPr>
        <p:grpSpPr>
          <a:xfrm>
            <a:off x="6248400" y="1600200"/>
            <a:ext cx="2590800" cy="2592528"/>
            <a:chOff x="3235906" y="1981200"/>
            <a:chExt cx="2860095" cy="3522950"/>
          </a:xfrm>
        </p:grpSpPr>
        <p:pic>
          <p:nvPicPr>
            <p:cNvPr id="8" name="Picture 4" descr="[TEM]"/>
            <p:cNvPicPr>
              <a:picLocks noChangeAspect="1" noChangeArrowheads="1"/>
            </p:cNvPicPr>
            <p:nvPr/>
          </p:nvPicPr>
          <p:blipFill>
            <a:blip r:embed="rId5"/>
            <a:srcRect/>
            <a:stretch>
              <a:fillRect/>
            </a:stretch>
          </p:blipFill>
          <p:spPr bwMode="auto">
            <a:xfrm>
              <a:off x="3692559" y="1981200"/>
              <a:ext cx="2209800" cy="2946400"/>
            </a:xfrm>
            <a:prstGeom prst="rect">
              <a:avLst/>
            </a:prstGeom>
            <a:noFill/>
          </p:spPr>
        </p:pic>
        <p:sp>
          <p:nvSpPr>
            <p:cNvPr id="9" name="TextBox 8"/>
            <p:cNvSpPr txBox="1"/>
            <p:nvPr/>
          </p:nvSpPr>
          <p:spPr>
            <a:xfrm>
              <a:off x="3235906" y="4876800"/>
              <a:ext cx="2860095" cy="627350"/>
            </a:xfrm>
            <a:prstGeom prst="rect">
              <a:avLst/>
            </a:prstGeom>
            <a:noFill/>
          </p:spPr>
          <p:txBody>
            <a:bodyPr wrap="square" rtlCol="0">
              <a:spAutoFit/>
            </a:bodyPr>
            <a:lstStyle/>
            <a:p>
              <a:pPr lvl="0" algn="ctr"/>
              <a:r>
                <a:rPr lang="en-US" sz="1200" b="1" dirty="0" smtClean="0">
                  <a:solidFill>
                    <a:prstClr val="white"/>
                  </a:solidFill>
                  <a:effectLst>
                    <a:outerShdw blurRad="38100" dist="38100" dir="2700000" algn="tl">
                      <a:srgbClr val="000000">
                        <a:alpha val="43137"/>
                      </a:srgbClr>
                    </a:outerShdw>
                  </a:effectLst>
                </a:rPr>
                <a:t>Transmission Electron Microscope (TEM) </a:t>
              </a:r>
              <a:endParaRPr lang="en-US" sz="1200" b="1" dirty="0">
                <a:solidFill>
                  <a:prstClr val="white"/>
                </a:solidFill>
                <a:effectLst>
                  <a:outerShdw blurRad="38100" dist="38100" dir="2700000" algn="tl">
                    <a:srgbClr val="000000">
                      <a:alpha val="43137"/>
                    </a:srgbClr>
                  </a:outerShdw>
                </a:effectLst>
              </a:endParaRPr>
            </a:p>
          </p:txBody>
        </p:sp>
      </p:grpSp>
      <p:grpSp>
        <p:nvGrpSpPr>
          <p:cNvPr id="16" name="Group 15"/>
          <p:cNvGrpSpPr/>
          <p:nvPr/>
        </p:nvGrpSpPr>
        <p:grpSpPr>
          <a:xfrm>
            <a:off x="6324600" y="4191000"/>
            <a:ext cx="2393941" cy="2245787"/>
            <a:chOff x="685799" y="1600200"/>
            <a:chExt cx="2633335" cy="2486407"/>
          </a:xfrm>
        </p:grpSpPr>
        <p:pic>
          <p:nvPicPr>
            <p:cNvPr id="10" name="Picture 3" descr="semphoto"/>
            <p:cNvPicPr>
              <a:picLocks noChangeAspect="1" noChangeArrowheads="1"/>
            </p:cNvPicPr>
            <p:nvPr/>
          </p:nvPicPr>
          <p:blipFill>
            <a:blip r:embed="rId6"/>
            <a:srcRect/>
            <a:stretch>
              <a:fillRect/>
            </a:stretch>
          </p:blipFill>
          <p:spPr bwMode="auto">
            <a:xfrm>
              <a:off x="685799" y="1600200"/>
              <a:ext cx="2633335" cy="2277836"/>
            </a:xfrm>
            <a:prstGeom prst="rect">
              <a:avLst/>
            </a:prstGeom>
            <a:noFill/>
          </p:spPr>
        </p:pic>
        <p:sp>
          <p:nvSpPr>
            <p:cNvPr id="11" name="TextBox 10"/>
            <p:cNvSpPr txBox="1"/>
            <p:nvPr/>
          </p:nvSpPr>
          <p:spPr>
            <a:xfrm>
              <a:off x="685800" y="3624942"/>
              <a:ext cx="2514600" cy="461665"/>
            </a:xfrm>
            <a:prstGeom prst="rect">
              <a:avLst/>
            </a:prstGeom>
            <a:noFill/>
          </p:spPr>
          <p:txBody>
            <a:bodyPr wrap="square" rtlCol="0">
              <a:spAutoFit/>
            </a:bodyPr>
            <a:lstStyle/>
            <a:p>
              <a:pPr lvl="0" algn="ctr"/>
              <a:r>
                <a:rPr lang="en-US" sz="1200" b="1" dirty="0" smtClean="0">
                  <a:solidFill>
                    <a:prstClr val="white"/>
                  </a:solidFill>
                  <a:effectLst>
                    <a:outerShdw blurRad="38100" dist="38100" dir="2700000" algn="tl">
                      <a:srgbClr val="000000">
                        <a:alpha val="43137"/>
                      </a:srgbClr>
                    </a:outerShdw>
                  </a:effectLst>
                </a:rPr>
                <a:t>Scanning Electron Microscope</a:t>
              </a:r>
            </a:p>
            <a:p>
              <a:pPr lvl="0" algn="ctr"/>
              <a:r>
                <a:rPr lang="en-US" sz="1200" b="1" dirty="0" smtClean="0">
                  <a:solidFill>
                    <a:prstClr val="white"/>
                  </a:solidFill>
                  <a:effectLst>
                    <a:outerShdw blurRad="38100" dist="38100" dir="2700000" algn="tl">
                      <a:srgbClr val="000000">
                        <a:alpha val="43137"/>
                      </a:srgbClr>
                    </a:outerShdw>
                  </a:effectLst>
                </a:rPr>
                <a:t>(SEM) </a:t>
              </a:r>
              <a:endParaRPr lang="en-US" sz="1200" b="1" dirty="0">
                <a:solidFill>
                  <a:prstClr val="white"/>
                </a:solidFill>
                <a:effectLst>
                  <a:outerShdw blurRad="38100" dist="38100" dir="2700000" algn="tl">
                    <a:srgbClr val="000000">
                      <a:alpha val="43137"/>
                    </a:srgbClr>
                  </a:outerShdw>
                </a:effectLst>
              </a:endParaRPr>
            </a:p>
          </p:txBody>
        </p:sp>
      </p:grpSp>
      <p:grpSp>
        <p:nvGrpSpPr>
          <p:cNvPr id="15" name="Group 14"/>
          <p:cNvGrpSpPr/>
          <p:nvPr/>
        </p:nvGrpSpPr>
        <p:grpSpPr>
          <a:xfrm>
            <a:off x="457200" y="3810000"/>
            <a:ext cx="2514600" cy="2438400"/>
            <a:chOff x="1524000" y="3962400"/>
            <a:chExt cx="2514600" cy="2438400"/>
          </a:xfrm>
        </p:grpSpPr>
        <p:pic>
          <p:nvPicPr>
            <p:cNvPr id="115714" name="Picture 2" descr="https://upload.wikimedia.org/wikipedia/commons/thumb/5/5c/Phase_contrast_microscope.jpg/220px-Phase_contrast_microscope.jpg"/>
            <p:cNvPicPr>
              <a:picLocks noChangeAspect="1" noChangeArrowheads="1"/>
            </p:cNvPicPr>
            <p:nvPr/>
          </p:nvPicPr>
          <p:blipFill>
            <a:blip r:embed="rId7"/>
            <a:srcRect/>
            <a:stretch>
              <a:fillRect/>
            </a:stretch>
          </p:blipFill>
          <p:spPr bwMode="auto">
            <a:xfrm>
              <a:off x="2057400" y="3962400"/>
              <a:ext cx="1459927" cy="2209800"/>
            </a:xfrm>
            <a:prstGeom prst="rect">
              <a:avLst/>
            </a:prstGeom>
            <a:noFill/>
          </p:spPr>
        </p:pic>
        <p:sp>
          <p:nvSpPr>
            <p:cNvPr id="13" name="TextBox 12"/>
            <p:cNvSpPr txBox="1"/>
            <p:nvPr/>
          </p:nvSpPr>
          <p:spPr>
            <a:xfrm>
              <a:off x="1524000" y="6123801"/>
              <a:ext cx="2514600" cy="276999"/>
            </a:xfrm>
            <a:prstGeom prst="rect">
              <a:avLst/>
            </a:prstGeom>
            <a:noFill/>
          </p:spPr>
          <p:txBody>
            <a:bodyPr wrap="square" rtlCol="0">
              <a:spAutoFit/>
            </a:bodyPr>
            <a:lstStyle/>
            <a:p>
              <a:pPr lvl="0" algn="ctr"/>
              <a:r>
                <a:rPr lang="en-US" sz="1200" b="1" dirty="0" smtClean="0">
                  <a:solidFill>
                    <a:prstClr val="white"/>
                  </a:solidFill>
                  <a:effectLst>
                    <a:outerShdw blurRad="38100" dist="38100" dir="2700000" algn="tl">
                      <a:srgbClr val="000000">
                        <a:alpha val="43137"/>
                      </a:srgbClr>
                    </a:outerShdw>
                  </a:effectLst>
                </a:rPr>
                <a:t>Phase contrast Microscope</a:t>
              </a:r>
              <a:endParaRPr lang="en-US" sz="1200" b="1" dirty="0">
                <a:solidFill>
                  <a:prstClr val="white"/>
                </a:solidFill>
                <a:effectLst>
                  <a:outerShdw blurRad="38100" dist="38100" dir="2700000" algn="tl">
                    <a:srgbClr val="000000">
                      <a:alpha val="43137"/>
                    </a:srgbClr>
                  </a:outerShdw>
                </a:effectLst>
              </a:endParaRPr>
            </a:p>
          </p:txBody>
        </p:sp>
      </p:grpSp>
      <p:grpSp>
        <p:nvGrpSpPr>
          <p:cNvPr id="21" name="Group 20"/>
          <p:cNvGrpSpPr/>
          <p:nvPr/>
        </p:nvGrpSpPr>
        <p:grpSpPr>
          <a:xfrm>
            <a:off x="3733800" y="3810000"/>
            <a:ext cx="2233353" cy="2410598"/>
            <a:chOff x="3786447" y="3962401"/>
            <a:chExt cx="2233353" cy="2410598"/>
          </a:xfrm>
        </p:grpSpPr>
        <p:pic>
          <p:nvPicPr>
            <p:cNvPr id="115716" name="Picture 4" descr="https://upload.wikimedia.org/wikipedia/commons/thumb/5/55/Fluorescence_microscop.jpg/220px-Fluorescence_microscop.jpg"/>
            <p:cNvPicPr>
              <a:picLocks noChangeAspect="1" noChangeArrowheads="1"/>
            </p:cNvPicPr>
            <p:nvPr/>
          </p:nvPicPr>
          <p:blipFill>
            <a:blip r:embed="rId8"/>
            <a:srcRect/>
            <a:stretch>
              <a:fillRect/>
            </a:stretch>
          </p:blipFill>
          <p:spPr bwMode="auto">
            <a:xfrm>
              <a:off x="3810000" y="3962401"/>
              <a:ext cx="1752600" cy="2158885"/>
            </a:xfrm>
            <a:prstGeom prst="rect">
              <a:avLst/>
            </a:prstGeom>
            <a:noFill/>
          </p:spPr>
        </p:pic>
        <p:sp>
          <p:nvSpPr>
            <p:cNvPr id="20" name="TextBox 19"/>
            <p:cNvSpPr txBox="1"/>
            <p:nvPr/>
          </p:nvSpPr>
          <p:spPr>
            <a:xfrm>
              <a:off x="3786447" y="6096000"/>
              <a:ext cx="2233353" cy="276999"/>
            </a:xfrm>
            <a:prstGeom prst="rect">
              <a:avLst/>
            </a:prstGeom>
            <a:noFill/>
          </p:spPr>
          <p:txBody>
            <a:bodyPr wrap="square" rtlCol="0">
              <a:spAutoFit/>
            </a:bodyPr>
            <a:lstStyle/>
            <a:p>
              <a:pPr lvl="0"/>
              <a:r>
                <a:rPr lang="en-US" sz="1200" b="1" dirty="0" smtClean="0">
                  <a:solidFill>
                    <a:prstClr val="white"/>
                  </a:solidFill>
                  <a:effectLst>
                    <a:outerShdw blurRad="38100" dist="38100" dir="2700000" algn="tl">
                      <a:srgbClr val="000000">
                        <a:alpha val="43137"/>
                      </a:srgbClr>
                    </a:outerShdw>
                  </a:effectLst>
                </a:rPr>
                <a:t>Fluorescence Microscope </a:t>
              </a:r>
              <a:endParaRPr lang="en-US" sz="1200" b="1" dirty="0">
                <a:solidFill>
                  <a:prstClr val="white"/>
                </a:solidFill>
                <a:effectLst>
                  <a:outerShdw blurRad="38100" dist="38100" dir="2700000" algn="tl">
                    <a:srgbClr val="000000">
                      <a:alpha val="43137"/>
                    </a:srgbClr>
                  </a:outerShdw>
                </a:effectLst>
              </a:endParaRPr>
            </a:p>
          </p:txBody>
        </p:sp>
      </p:grpSp>
      <p:sp>
        <p:nvSpPr>
          <p:cNvPr id="22" name="Content Placeholder 2"/>
          <p:cNvSpPr txBox="1">
            <a:spLocks/>
          </p:cNvSpPr>
          <p:nvPr/>
        </p:nvSpPr>
        <p:spPr bwMode="auto">
          <a:xfrm>
            <a:off x="381000" y="6248400"/>
            <a:ext cx="8382000" cy="304800"/>
          </a:xfrm>
          <a:prstGeom prst="rect">
            <a:avLst/>
          </a:prstGeom>
          <a:noFill/>
          <a:ln w="9525">
            <a:noFill/>
            <a:miter lim="800000"/>
            <a:headEnd/>
            <a:tailEnd/>
          </a:ln>
          <a:effectLst/>
        </p:spPr>
        <p:txBody>
          <a:bodyPr vert="horz" wrap="square" lIns="91436" tIns="45716" rIns="91436" bIns="45716" numCol="1" anchor="t" anchorCtr="0" compatLnSpc="1">
            <a:prstTxWarp prst="textNoShape">
              <a:avLst/>
            </a:prstTxWarp>
          </a:bodyPr>
          <a:lstStyle/>
          <a:p>
            <a:pPr marL="342842" marR="0" lvl="0" indent="-342842" algn="ctr" defTabSz="914400" rtl="0" eaLnBrk="1" fontAlgn="base" latinLnBrk="0" hangingPunct="1">
              <a:lnSpc>
                <a:spcPct val="100000"/>
              </a:lnSpc>
              <a:spcBef>
                <a:spcPct val="20000"/>
              </a:spcBef>
              <a:spcAft>
                <a:spcPct val="0"/>
              </a:spcAft>
              <a:buClr>
                <a:schemeClr val="accent1"/>
              </a:buClr>
              <a:buSzTx/>
              <a:buFontTx/>
              <a:buNone/>
              <a:tabLst/>
              <a:defRPr/>
            </a:pPr>
            <a:r>
              <a:rPr lang="en-US" sz="1200" kern="0" dirty="0" smtClean="0">
                <a:latin typeface="Times New Roman" pitchFamily="18" charset="0"/>
                <a:cs typeface="Times New Roman" pitchFamily="18" charset="0"/>
              </a:rPr>
              <a:t>© s</a:t>
            </a:r>
            <a:r>
              <a:rPr kumimoji="0" lang="en-US" sz="1200" i="0" u="none" strike="noStrike" kern="0" cap="none" spc="0" normalizeH="0" baseline="0" noProof="0" dirty="0" err="1" smtClean="0">
                <a:ln>
                  <a:noFill/>
                </a:ln>
                <a:solidFill>
                  <a:schemeClr val="tx1"/>
                </a:solidFill>
                <a:uLnTx/>
                <a:uFillTx/>
                <a:latin typeface="Times New Roman" pitchFamily="18" charset="0"/>
                <a:ea typeface="+mn-ea"/>
                <a:cs typeface="Times New Roman" pitchFamily="18" charset="0"/>
              </a:rPr>
              <a:t>atish</a:t>
            </a:r>
            <a:r>
              <a:rPr kumimoji="0" lang="en-US" sz="1200" i="0" u="none" strike="noStrike" kern="0" cap="none" spc="0" normalizeH="0" baseline="0" noProof="0" dirty="0" smtClean="0">
                <a:ln>
                  <a:noFill/>
                </a:ln>
                <a:solidFill>
                  <a:schemeClr val="tx1"/>
                </a:solidFill>
                <a:uLnTx/>
                <a:uFillTx/>
                <a:latin typeface="Times New Roman" pitchFamily="18" charset="0"/>
                <a:ea typeface="+mn-ea"/>
                <a:cs typeface="Times New Roman" pitchFamily="18" charset="0"/>
              </a:rPr>
              <a:t> </a:t>
            </a:r>
            <a:r>
              <a:rPr lang="en-US" sz="1200" kern="0" dirty="0" err="1" smtClean="0">
                <a:latin typeface="Times New Roman" pitchFamily="18" charset="0"/>
                <a:cs typeface="Times New Roman" pitchFamily="18" charset="0"/>
              </a:rPr>
              <a:t>s</a:t>
            </a:r>
            <a:r>
              <a:rPr kumimoji="0" lang="en-US" sz="1200" i="0" u="none" strike="noStrike" kern="0" cap="none" spc="0" normalizeH="0" baseline="0" noProof="0" dirty="0" err="1" smtClean="0">
                <a:ln>
                  <a:noFill/>
                </a:ln>
                <a:solidFill>
                  <a:schemeClr val="tx1"/>
                </a:solidFill>
                <a:uLnTx/>
                <a:uFillTx/>
                <a:latin typeface="Times New Roman" pitchFamily="18" charset="0"/>
                <a:ea typeface="+mn-ea"/>
                <a:cs typeface="Times New Roman" pitchFamily="18" charset="0"/>
              </a:rPr>
              <a:t>arfare</a:t>
            </a:r>
            <a:r>
              <a:rPr kumimoji="0" lang="en-US" sz="1200" i="0" u="none" strike="noStrike" kern="0" cap="none" spc="0" normalizeH="0" baseline="0" noProof="0" dirty="0" smtClean="0">
                <a:ln>
                  <a:noFill/>
                </a:ln>
                <a:solidFill>
                  <a:schemeClr val="tx1"/>
                </a:solidFill>
                <a:uLnTx/>
                <a:uFillTx/>
                <a:latin typeface="Times New Roman" pitchFamily="18" charset="0"/>
                <a:ea typeface="+mn-ea"/>
                <a:cs typeface="Times New Roman" pitchFamily="18" charset="0"/>
              </a:rPr>
              <a:t> </a:t>
            </a:r>
            <a:endParaRPr kumimoji="0" lang="en-US" sz="1200" i="0" u="none" strike="noStrike" kern="0" cap="none" spc="0" normalizeH="0" baseline="0" noProof="0" dirty="0">
              <a:ln>
                <a:noFill/>
              </a:ln>
              <a:solidFill>
                <a:schemeClr val="tx1"/>
              </a:solidFill>
              <a:uLnTx/>
              <a:uFillTx/>
              <a:latin typeface="Times New Roman" pitchFamily="18" charset="0"/>
              <a:ea typeface="+mn-ea"/>
              <a:cs typeface="Times New Roman" pitchFamily="18" charset="0"/>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a:xfrm>
            <a:off x="609600" y="381001"/>
            <a:ext cx="7772400" cy="533399"/>
          </a:xfrm>
        </p:spPr>
        <p:txBody>
          <a:bodyPr/>
          <a:lstStyle/>
          <a:p>
            <a:pPr algn="ctr"/>
            <a:r>
              <a:rPr lang="en-US" sz="24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Microscope Vocabulary</a:t>
            </a:r>
          </a:p>
        </p:txBody>
      </p:sp>
      <p:sp>
        <p:nvSpPr>
          <p:cNvPr id="88067" name="Rectangle 3"/>
          <p:cNvSpPr>
            <a:spLocks noGrp="1" noChangeArrowheads="1"/>
          </p:cNvSpPr>
          <p:nvPr>
            <p:ph idx="1"/>
          </p:nvPr>
        </p:nvSpPr>
        <p:spPr>
          <a:xfrm>
            <a:off x="533400" y="1600200"/>
            <a:ext cx="8153400" cy="1676400"/>
          </a:xfrm>
        </p:spPr>
        <p:txBody>
          <a:bodyPr/>
          <a:lstStyle/>
          <a:p>
            <a:pPr algn="ctr">
              <a:lnSpc>
                <a:spcPct val="150000"/>
              </a:lnSpc>
              <a:buFont typeface="Wingdings" pitchFamily="2" charset="2"/>
              <a:buChar char="ü"/>
            </a:pPr>
            <a:r>
              <a:rPr lang="en-US" sz="2000" b="1" dirty="0">
                <a:effectLst>
                  <a:outerShdw blurRad="38100" dist="38100" dir="2700000" algn="tl">
                    <a:srgbClr val="000000">
                      <a:alpha val="43137"/>
                    </a:srgbClr>
                  </a:outerShdw>
                </a:effectLst>
                <a:latin typeface="Times New Roman" pitchFamily="18" charset="0"/>
                <a:cs typeface="Times New Roman" pitchFamily="18" charset="0"/>
              </a:rPr>
              <a:t>Magnification: increase of an object’s apparent </a:t>
            </a:r>
            <a:r>
              <a:rPr lang="en-US" sz="2000" b="1" dirty="0" smtClean="0">
                <a:effectLst>
                  <a:outerShdw blurRad="38100" dist="38100" dir="2700000" algn="tl">
                    <a:srgbClr val="000000">
                      <a:alpha val="43137"/>
                    </a:srgbClr>
                  </a:outerShdw>
                </a:effectLst>
                <a:latin typeface="Times New Roman" pitchFamily="18" charset="0"/>
                <a:cs typeface="Times New Roman" pitchFamily="18" charset="0"/>
              </a:rPr>
              <a:t>size</a:t>
            </a:r>
          </a:p>
          <a:p>
            <a:pPr algn="ctr">
              <a:lnSpc>
                <a:spcPct val="150000"/>
              </a:lnSpc>
              <a:buFont typeface="Wingdings" pitchFamily="2" charset="2"/>
              <a:buChar char="ü"/>
            </a:pPr>
            <a:r>
              <a:rPr lang="en-US" sz="2000" b="1" dirty="0" smtClean="0">
                <a:effectLst>
                  <a:outerShdw blurRad="38100" dist="38100" dir="2700000" algn="tl">
                    <a:srgbClr val="000000">
                      <a:alpha val="43137"/>
                    </a:srgbClr>
                  </a:outerShdw>
                </a:effectLst>
                <a:latin typeface="Times New Roman" pitchFamily="18" charset="0"/>
                <a:cs typeface="Times New Roman" pitchFamily="18" charset="0"/>
              </a:rPr>
              <a:t> Resolution</a:t>
            </a:r>
            <a:r>
              <a:rPr lang="en-US" sz="2000" b="1" dirty="0">
                <a:effectLst>
                  <a:outerShdw blurRad="38100" dist="38100" dir="2700000" algn="tl">
                    <a:srgbClr val="000000">
                      <a:alpha val="43137"/>
                    </a:srgbClr>
                  </a:outerShdw>
                </a:effectLst>
                <a:latin typeface="Times New Roman" pitchFamily="18" charset="0"/>
                <a:cs typeface="Times New Roman" pitchFamily="18" charset="0"/>
              </a:rPr>
              <a:t>: power to show details </a:t>
            </a:r>
            <a:r>
              <a:rPr lang="en-US" sz="2000" b="1" dirty="0" smtClean="0">
                <a:effectLst>
                  <a:outerShdw blurRad="38100" dist="38100" dir="2700000" algn="tl">
                    <a:srgbClr val="000000">
                      <a:alpha val="43137"/>
                    </a:srgbClr>
                  </a:outerShdw>
                </a:effectLst>
                <a:latin typeface="Times New Roman" pitchFamily="18" charset="0"/>
                <a:cs typeface="Times New Roman" pitchFamily="18" charset="0"/>
              </a:rPr>
              <a:t>clearly</a:t>
            </a:r>
          </a:p>
          <a:p>
            <a:pPr algn="ctr">
              <a:lnSpc>
                <a:spcPct val="150000"/>
              </a:lnSpc>
              <a:buFont typeface="Wingdings" pitchFamily="2" charset="2"/>
              <a:buChar char="ü"/>
            </a:pPr>
            <a:r>
              <a:rPr lang="en-US" sz="2000" b="1" dirty="0" smtClean="0">
                <a:effectLst>
                  <a:outerShdw blurRad="38100" dist="38100" dir="2700000" algn="tl">
                    <a:srgbClr val="000000">
                      <a:alpha val="43137"/>
                    </a:srgbClr>
                  </a:outerShdw>
                </a:effectLst>
                <a:latin typeface="Times New Roman" pitchFamily="18" charset="0"/>
                <a:cs typeface="Times New Roman" pitchFamily="18" charset="0"/>
              </a:rPr>
              <a:t> Both </a:t>
            </a:r>
            <a:r>
              <a:rPr lang="en-US" sz="2000" b="1" dirty="0">
                <a:effectLst>
                  <a:outerShdw blurRad="38100" dist="38100" dir="2700000" algn="tl">
                    <a:srgbClr val="000000">
                      <a:alpha val="43137"/>
                    </a:srgbClr>
                  </a:outerShdw>
                </a:effectLst>
                <a:latin typeface="Times New Roman" pitchFamily="18" charset="0"/>
                <a:cs typeface="Times New Roman" pitchFamily="18" charset="0"/>
              </a:rPr>
              <a:t>are needed to see a clear </a:t>
            </a:r>
            <a:r>
              <a:rPr lang="en-US" sz="2000" b="1" dirty="0" smtClean="0">
                <a:effectLst>
                  <a:outerShdw blurRad="38100" dist="38100" dir="2700000" algn="tl">
                    <a:srgbClr val="000000">
                      <a:alpha val="43137"/>
                    </a:srgbClr>
                  </a:outerShdw>
                </a:effectLst>
                <a:latin typeface="Times New Roman" pitchFamily="18" charset="0"/>
                <a:cs typeface="Times New Roman" pitchFamily="18" charset="0"/>
              </a:rPr>
              <a:t>image</a:t>
            </a:r>
            <a:endParaRPr lang="en-US" sz="20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4" name="Content Placeholder 2"/>
          <p:cNvSpPr txBox="1">
            <a:spLocks/>
          </p:cNvSpPr>
          <p:nvPr/>
        </p:nvSpPr>
        <p:spPr bwMode="auto">
          <a:xfrm>
            <a:off x="381000" y="6172200"/>
            <a:ext cx="8382000" cy="304800"/>
          </a:xfrm>
          <a:prstGeom prst="rect">
            <a:avLst/>
          </a:prstGeom>
          <a:noFill/>
          <a:ln w="9525">
            <a:noFill/>
            <a:miter lim="800000"/>
            <a:headEnd/>
            <a:tailEnd/>
          </a:ln>
          <a:effectLst/>
        </p:spPr>
        <p:txBody>
          <a:bodyPr vert="horz" wrap="square" lIns="91436" tIns="45716" rIns="91436" bIns="45716" numCol="1" anchor="t" anchorCtr="0" compatLnSpc="1">
            <a:prstTxWarp prst="textNoShape">
              <a:avLst/>
            </a:prstTxWarp>
          </a:bodyPr>
          <a:lstStyle/>
          <a:p>
            <a:pPr marL="342842" marR="0" lvl="0" indent="-342842" algn="ctr" defTabSz="914400" rtl="0" eaLnBrk="1" fontAlgn="base" latinLnBrk="0" hangingPunct="1">
              <a:lnSpc>
                <a:spcPct val="100000"/>
              </a:lnSpc>
              <a:spcBef>
                <a:spcPct val="20000"/>
              </a:spcBef>
              <a:spcAft>
                <a:spcPct val="0"/>
              </a:spcAft>
              <a:buClr>
                <a:schemeClr val="accent1"/>
              </a:buClr>
              <a:buSzTx/>
              <a:buFontTx/>
              <a:buNone/>
              <a:tabLst/>
              <a:defRPr/>
            </a:pPr>
            <a:r>
              <a:rPr lang="en-US" sz="1200" kern="0" dirty="0" smtClean="0">
                <a:latin typeface="Times New Roman" pitchFamily="18" charset="0"/>
                <a:cs typeface="Times New Roman" pitchFamily="18" charset="0"/>
              </a:rPr>
              <a:t>© s</a:t>
            </a:r>
            <a:r>
              <a:rPr kumimoji="0" lang="en-US" sz="1200" i="0" u="none" strike="noStrike" kern="0" cap="none" spc="0" normalizeH="0" baseline="0" noProof="0" dirty="0" err="1" smtClean="0">
                <a:ln>
                  <a:noFill/>
                </a:ln>
                <a:solidFill>
                  <a:schemeClr val="tx1"/>
                </a:solidFill>
                <a:uLnTx/>
                <a:uFillTx/>
                <a:latin typeface="Times New Roman" pitchFamily="18" charset="0"/>
                <a:ea typeface="+mn-ea"/>
                <a:cs typeface="Times New Roman" pitchFamily="18" charset="0"/>
              </a:rPr>
              <a:t>atish</a:t>
            </a:r>
            <a:r>
              <a:rPr kumimoji="0" lang="en-US" sz="1200" i="0" u="none" strike="noStrike" kern="0" cap="none" spc="0" normalizeH="0" baseline="0" noProof="0" dirty="0" smtClean="0">
                <a:ln>
                  <a:noFill/>
                </a:ln>
                <a:solidFill>
                  <a:schemeClr val="tx1"/>
                </a:solidFill>
                <a:uLnTx/>
                <a:uFillTx/>
                <a:latin typeface="Times New Roman" pitchFamily="18" charset="0"/>
                <a:ea typeface="+mn-ea"/>
                <a:cs typeface="Times New Roman" pitchFamily="18" charset="0"/>
              </a:rPr>
              <a:t> </a:t>
            </a:r>
            <a:r>
              <a:rPr lang="en-US" sz="1200" kern="0" dirty="0" err="1" smtClean="0">
                <a:latin typeface="Times New Roman" pitchFamily="18" charset="0"/>
                <a:cs typeface="Times New Roman" pitchFamily="18" charset="0"/>
              </a:rPr>
              <a:t>s</a:t>
            </a:r>
            <a:r>
              <a:rPr kumimoji="0" lang="en-US" sz="1200" i="0" u="none" strike="noStrike" kern="0" cap="none" spc="0" normalizeH="0" baseline="0" noProof="0" dirty="0" err="1" smtClean="0">
                <a:ln>
                  <a:noFill/>
                </a:ln>
                <a:solidFill>
                  <a:schemeClr val="tx1"/>
                </a:solidFill>
                <a:uLnTx/>
                <a:uFillTx/>
                <a:latin typeface="Times New Roman" pitchFamily="18" charset="0"/>
                <a:ea typeface="+mn-ea"/>
                <a:cs typeface="Times New Roman" pitchFamily="18" charset="0"/>
              </a:rPr>
              <a:t>arfare</a:t>
            </a:r>
            <a:r>
              <a:rPr kumimoji="0" lang="en-US" sz="1200" i="0" u="none" strike="noStrike" kern="0" cap="none" spc="0" normalizeH="0" baseline="0" noProof="0" dirty="0" smtClean="0">
                <a:ln>
                  <a:noFill/>
                </a:ln>
                <a:solidFill>
                  <a:schemeClr val="tx1"/>
                </a:solidFill>
                <a:uLnTx/>
                <a:uFillTx/>
                <a:latin typeface="Times New Roman" pitchFamily="18" charset="0"/>
                <a:ea typeface="+mn-ea"/>
                <a:cs typeface="Times New Roman" pitchFamily="18" charset="0"/>
              </a:rPr>
              <a:t> </a:t>
            </a:r>
            <a:endParaRPr kumimoji="0" lang="en-US" sz="1200" i="0" u="none" strike="noStrike" kern="0" cap="none" spc="0" normalizeH="0" baseline="0" noProof="0" dirty="0">
              <a:ln>
                <a:noFill/>
              </a:ln>
              <a:solidFill>
                <a:schemeClr val="tx1"/>
              </a:solidFill>
              <a:uLnTx/>
              <a:uFillTx/>
              <a:latin typeface="Times New Roman" pitchFamily="18" charset="0"/>
              <a:ea typeface="+mn-ea"/>
              <a:cs typeface="Times New Roman" pitchFamily="18" charset="0"/>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pic>
        <p:nvPicPr>
          <p:cNvPr id="78" name="Shape 78"/>
          <p:cNvPicPr preferRelativeResize="0"/>
          <p:nvPr/>
        </p:nvPicPr>
        <p:blipFill>
          <a:blip r:embed="rId3">
            <a:alphaModFix/>
          </a:blip>
          <a:stretch>
            <a:fillRect/>
          </a:stretch>
        </p:blipFill>
        <p:spPr>
          <a:xfrm>
            <a:off x="2906353" y="1527550"/>
            <a:ext cx="3791702" cy="5330450"/>
          </a:xfrm>
          <a:prstGeom prst="rect">
            <a:avLst/>
          </a:prstGeom>
          <a:noFill/>
          <a:ln>
            <a:noFill/>
          </a:ln>
        </p:spPr>
      </p:pic>
      <p:sp>
        <p:nvSpPr>
          <p:cNvPr id="79" name="Shape 79"/>
          <p:cNvSpPr txBox="1"/>
          <p:nvPr/>
        </p:nvSpPr>
        <p:spPr>
          <a:xfrm>
            <a:off x="6705600" y="1524000"/>
            <a:ext cx="2372423" cy="457200"/>
          </a:xfrm>
          <a:prstGeom prst="rect">
            <a:avLst/>
          </a:prstGeom>
          <a:noFill/>
          <a:ln>
            <a:noFill/>
          </a:ln>
        </p:spPr>
        <p:txBody>
          <a:bodyPr lIns="34290" tIns="34290" rIns="34290" bIns="34290" anchor="t" anchorCtr="0">
            <a:noAutofit/>
          </a:bodyPr>
          <a:lstStyle/>
          <a:p>
            <a:pPr>
              <a:lnSpc>
                <a:spcPct val="120312"/>
              </a:lnSpc>
              <a:spcBef>
                <a:spcPts val="0"/>
              </a:spcBef>
              <a:spcAft>
                <a:spcPts val="0"/>
              </a:spcAft>
            </a:pPr>
            <a:r>
              <a:rPr lang="en-US" sz="1600" b="1" dirty="0" smtClean="0">
                <a:solidFill>
                  <a:srgbClr val="FF0000"/>
                </a:solidFill>
                <a:effectLst>
                  <a:outerShdw blurRad="38100" dist="38100" dir="2700000" algn="tl">
                    <a:srgbClr val="000000">
                      <a:alpha val="43137"/>
                    </a:srgbClr>
                  </a:outerShdw>
                </a:effectLst>
                <a:latin typeface="Times New Roman" pitchFamily="18" charset="0"/>
                <a:ea typeface="Arial Black"/>
                <a:cs typeface="Times New Roman" pitchFamily="18" charset="0"/>
                <a:sym typeface="Arial Black"/>
              </a:rPr>
              <a:t>Eyepiece (Ocular Lens)</a:t>
            </a:r>
            <a:endParaRPr lang="en-US" sz="1600" b="1" dirty="0">
              <a:solidFill>
                <a:srgbClr val="FF0000"/>
              </a:solidFill>
              <a:effectLst>
                <a:outerShdw blurRad="38100" dist="38100" dir="2700000" algn="tl">
                  <a:srgbClr val="000000">
                    <a:alpha val="43137"/>
                  </a:srgbClr>
                </a:outerShdw>
              </a:effectLst>
              <a:latin typeface="Times New Roman" pitchFamily="18" charset="0"/>
              <a:ea typeface="Arial Black"/>
              <a:cs typeface="Times New Roman" pitchFamily="18" charset="0"/>
              <a:sym typeface="Arial Black"/>
            </a:endParaRPr>
          </a:p>
        </p:txBody>
      </p:sp>
      <p:sp>
        <p:nvSpPr>
          <p:cNvPr id="80" name="Shape 80"/>
          <p:cNvSpPr txBox="1"/>
          <p:nvPr/>
        </p:nvSpPr>
        <p:spPr>
          <a:xfrm>
            <a:off x="1981200" y="1905000"/>
            <a:ext cx="1565774" cy="446811"/>
          </a:xfrm>
          <a:prstGeom prst="rect">
            <a:avLst/>
          </a:prstGeom>
          <a:noFill/>
          <a:ln>
            <a:noFill/>
          </a:ln>
        </p:spPr>
        <p:txBody>
          <a:bodyPr lIns="34290" tIns="34290" rIns="34290" bIns="34290" anchor="t" anchorCtr="0">
            <a:noAutofit/>
          </a:bodyPr>
          <a:lstStyle/>
          <a:p>
            <a:pPr>
              <a:lnSpc>
                <a:spcPct val="120312"/>
              </a:lnSpc>
              <a:spcBef>
                <a:spcPts val="0"/>
              </a:spcBef>
              <a:spcAft>
                <a:spcPts val="0"/>
              </a:spcAft>
            </a:pPr>
            <a:r>
              <a:rPr lang="en-US" sz="1600" b="1" dirty="0">
                <a:solidFill>
                  <a:srgbClr val="FF0000"/>
                </a:solidFill>
                <a:effectLst>
                  <a:outerShdw blurRad="38100" dist="38100" dir="2700000" algn="tl">
                    <a:srgbClr val="000000">
                      <a:alpha val="43137"/>
                    </a:srgbClr>
                  </a:outerShdw>
                </a:effectLst>
                <a:latin typeface="Times New Roman" pitchFamily="18" charset="0"/>
                <a:ea typeface="Arial Black"/>
                <a:cs typeface="Times New Roman" pitchFamily="18" charset="0"/>
                <a:sym typeface="Arial Black"/>
              </a:rPr>
              <a:t>Body Tube</a:t>
            </a:r>
          </a:p>
        </p:txBody>
      </p:sp>
      <p:sp>
        <p:nvSpPr>
          <p:cNvPr id="81" name="Shape 81"/>
          <p:cNvSpPr txBox="1"/>
          <p:nvPr/>
        </p:nvSpPr>
        <p:spPr>
          <a:xfrm>
            <a:off x="1034402" y="2892416"/>
            <a:ext cx="2775598" cy="384184"/>
          </a:xfrm>
          <a:prstGeom prst="rect">
            <a:avLst/>
          </a:prstGeom>
          <a:noFill/>
          <a:ln>
            <a:noFill/>
          </a:ln>
        </p:spPr>
        <p:txBody>
          <a:bodyPr lIns="34290" tIns="34290" rIns="34290" bIns="34290" anchor="t" anchorCtr="0">
            <a:noAutofit/>
          </a:bodyPr>
          <a:lstStyle/>
          <a:p>
            <a:pPr>
              <a:lnSpc>
                <a:spcPct val="120312"/>
              </a:lnSpc>
              <a:spcBef>
                <a:spcPts val="0"/>
              </a:spcBef>
              <a:spcAft>
                <a:spcPts val="0"/>
              </a:spcAft>
            </a:pPr>
            <a:r>
              <a:rPr lang="en-US" sz="1600" b="1" dirty="0">
                <a:solidFill>
                  <a:srgbClr val="FF0000"/>
                </a:solidFill>
                <a:effectLst>
                  <a:outerShdw blurRad="38100" dist="38100" dir="2700000" algn="tl">
                    <a:srgbClr val="000000">
                      <a:alpha val="43137"/>
                    </a:srgbClr>
                  </a:outerShdw>
                </a:effectLst>
                <a:latin typeface="Times New Roman" pitchFamily="18" charset="0"/>
                <a:ea typeface="Arial Black"/>
                <a:cs typeface="Times New Roman" pitchFamily="18" charset="0"/>
                <a:sym typeface="Arial Black"/>
              </a:rPr>
              <a:t>Revolving Nosepiece</a:t>
            </a:r>
          </a:p>
        </p:txBody>
      </p:sp>
      <p:sp>
        <p:nvSpPr>
          <p:cNvPr id="82" name="Shape 82"/>
          <p:cNvSpPr txBox="1"/>
          <p:nvPr/>
        </p:nvSpPr>
        <p:spPr>
          <a:xfrm>
            <a:off x="6717305" y="3121016"/>
            <a:ext cx="657228" cy="384184"/>
          </a:xfrm>
          <a:prstGeom prst="rect">
            <a:avLst/>
          </a:prstGeom>
          <a:noFill/>
          <a:ln>
            <a:noFill/>
          </a:ln>
        </p:spPr>
        <p:txBody>
          <a:bodyPr lIns="34290" tIns="34290" rIns="34290" bIns="34290" anchor="t" anchorCtr="0">
            <a:noAutofit/>
          </a:bodyPr>
          <a:lstStyle/>
          <a:p>
            <a:pPr>
              <a:lnSpc>
                <a:spcPct val="120312"/>
              </a:lnSpc>
              <a:spcBef>
                <a:spcPts val="0"/>
              </a:spcBef>
              <a:spcAft>
                <a:spcPts val="0"/>
              </a:spcAft>
            </a:pPr>
            <a:r>
              <a:rPr lang="en-US" sz="1600" b="1" dirty="0">
                <a:solidFill>
                  <a:srgbClr val="FF0000"/>
                </a:solidFill>
                <a:effectLst>
                  <a:outerShdw blurRad="38100" dist="38100" dir="2700000" algn="tl">
                    <a:srgbClr val="000000">
                      <a:alpha val="43137"/>
                    </a:srgbClr>
                  </a:outerShdw>
                </a:effectLst>
                <a:latin typeface="Times New Roman" pitchFamily="18" charset="0"/>
                <a:ea typeface="Arial Black"/>
                <a:cs typeface="Times New Roman" pitchFamily="18" charset="0"/>
                <a:sym typeface="Arial Black"/>
              </a:rPr>
              <a:t>Arm</a:t>
            </a:r>
          </a:p>
        </p:txBody>
      </p:sp>
      <p:sp>
        <p:nvSpPr>
          <p:cNvPr id="83" name="Shape 83"/>
          <p:cNvSpPr txBox="1"/>
          <p:nvPr/>
        </p:nvSpPr>
        <p:spPr>
          <a:xfrm>
            <a:off x="1447800" y="3329667"/>
            <a:ext cx="2291703" cy="480333"/>
          </a:xfrm>
          <a:prstGeom prst="rect">
            <a:avLst/>
          </a:prstGeom>
          <a:noFill/>
          <a:ln>
            <a:noFill/>
          </a:ln>
        </p:spPr>
        <p:txBody>
          <a:bodyPr lIns="34290" tIns="34290" rIns="34290" bIns="34290" anchor="t" anchorCtr="0">
            <a:noAutofit/>
          </a:bodyPr>
          <a:lstStyle/>
          <a:p>
            <a:pPr>
              <a:lnSpc>
                <a:spcPct val="120312"/>
              </a:lnSpc>
              <a:spcBef>
                <a:spcPts val="0"/>
              </a:spcBef>
              <a:spcAft>
                <a:spcPts val="0"/>
              </a:spcAft>
            </a:pPr>
            <a:r>
              <a:rPr lang="en-US" sz="1600" b="1" dirty="0">
                <a:solidFill>
                  <a:srgbClr val="FF0000"/>
                </a:solidFill>
                <a:effectLst>
                  <a:outerShdw blurRad="38100" dist="38100" dir="2700000" algn="tl">
                    <a:srgbClr val="000000">
                      <a:alpha val="43137"/>
                    </a:srgbClr>
                  </a:outerShdw>
                </a:effectLst>
                <a:latin typeface="Times New Roman" pitchFamily="18" charset="0"/>
                <a:ea typeface="Arial Black"/>
                <a:cs typeface="Times New Roman" pitchFamily="18" charset="0"/>
                <a:sym typeface="Arial Black"/>
              </a:rPr>
              <a:t>Objective Lens</a:t>
            </a:r>
          </a:p>
        </p:txBody>
      </p:sp>
      <p:sp>
        <p:nvSpPr>
          <p:cNvPr id="84" name="Shape 84"/>
          <p:cNvSpPr txBox="1"/>
          <p:nvPr/>
        </p:nvSpPr>
        <p:spPr>
          <a:xfrm>
            <a:off x="6717305" y="3921580"/>
            <a:ext cx="893459" cy="421656"/>
          </a:xfrm>
          <a:prstGeom prst="rect">
            <a:avLst/>
          </a:prstGeom>
          <a:noFill/>
          <a:ln>
            <a:noFill/>
          </a:ln>
        </p:spPr>
        <p:txBody>
          <a:bodyPr lIns="34290" tIns="34290" rIns="34290" bIns="34290" anchor="t" anchorCtr="0">
            <a:noAutofit/>
          </a:bodyPr>
          <a:lstStyle/>
          <a:p>
            <a:pPr>
              <a:lnSpc>
                <a:spcPct val="120312"/>
              </a:lnSpc>
              <a:spcBef>
                <a:spcPts val="0"/>
              </a:spcBef>
              <a:spcAft>
                <a:spcPts val="0"/>
              </a:spcAft>
            </a:pPr>
            <a:r>
              <a:rPr lang="en-US" sz="1600" b="1" dirty="0">
                <a:solidFill>
                  <a:srgbClr val="FF0000"/>
                </a:solidFill>
                <a:effectLst>
                  <a:outerShdw blurRad="38100" dist="38100" dir="2700000" algn="tl">
                    <a:srgbClr val="000000">
                      <a:alpha val="43137"/>
                    </a:srgbClr>
                  </a:outerShdw>
                </a:effectLst>
                <a:latin typeface="Times New Roman" pitchFamily="18" charset="0"/>
                <a:ea typeface="Arial Black"/>
                <a:cs typeface="Times New Roman" pitchFamily="18" charset="0"/>
                <a:sym typeface="Arial Black"/>
              </a:rPr>
              <a:t>Stage</a:t>
            </a:r>
          </a:p>
        </p:txBody>
      </p:sp>
      <p:sp>
        <p:nvSpPr>
          <p:cNvPr id="85" name="Shape 85"/>
          <p:cNvSpPr txBox="1"/>
          <p:nvPr/>
        </p:nvSpPr>
        <p:spPr>
          <a:xfrm>
            <a:off x="1752600" y="4267200"/>
            <a:ext cx="1809853" cy="353230"/>
          </a:xfrm>
          <a:prstGeom prst="rect">
            <a:avLst/>
          </a:prstGeom>
          <a:noFill/>
          <a:ln>
            <a:noFill/>
          </a:ln>
        </p:spPr>
        <p:txBody>
          <a:bodyPr lIns="34290" tIns="34290" rIns="34290" bIns="34290" anchor="t" anchorCtr="0">
            <a:noAutofit/>
          </a:bodyPr>
          <a:lstStyle/>
          <a:p>
            <a:pPr>
              <a:lnSpc>
                <a:spcPct val="120312"/>
              </a:lnSpc>
              <a:spcBef>
                <a:spcPts val="0"/>
              </a:spcBef>
              <a:spcAft>
                <a:spcPts val="0"/>
              </a:spcAft>
            </a:pPr>
            <a:r>
              <a:rPr lang="en-US" sz="1600" b="1" dirty="0">
                <a:solidFill>
                  <a:srgbClr val="FF0000"/>
                </a:solidFill>
                <a:effectLst>
                  <a:outerShdw blurRad="38100" dist="38100" dir="2700000" algn="tl">
                    <a:srgbClr val="000000">
                      <a:alpha val="43137"/>
                    </a:srgbClr>
                  </a:outerShdw>
                </a:effectLst>
                <a:latin typeface="Times New Roman" pitchFamily="18" charset="0"/>
                <a:ea typeface="Arial Black"/>
                <a:cs typeface="Times New Roman" pitchFamily="18" charset="0"/>
                <a:sym typeface="Arial Black"/>
              </a:rPr>
              <a:t>Stage Clips</a:t>
            </a:r>
          </a:p>
        </p:txBody>
      </p:sp>
      <p:sp>
        <p:nvSpPr>
          <p:cNvPr id="86" name="Shape 86"/>
          <p:cNvSpPr txBox="1"/>
          <p:nvPr/>
        </p:nvSpPr>
        <p:spPr>
          <a:xfrm>
            <a:off x="6717311" y="4482710"/>
            <a:ext cx="2006575" cy="384184"/>
          </a:xfrm>
          <a:prstGeom prst="rect">
            <a:avLst/>
          </a:prstGeom>
          <a:noFill/>
          <a:ln>
            <a:noFill/>
          </a:ln>
        </p:spPr>
        <p:txBody>
          <a:bodyPr lIns="34290" tIns="34290" rIns="34290" bIns="34290" anchor="t" anchorCtr="0">
            <a:noAutofit/>
          </a:bodyPr>
          <a:lstStyle/>
          <a:p>
            <a:pPr>
              <a:lnSpc>
                <a:spcPct val="120312"/>
              </a:lnSpc>
              <a:spcBef>
                <a:spcPts val="0"/>
              </a:spcBef>
              <a:spcAft>
                <a:spcPts val="0"/>
              </a:spcAft>
            </a:pPr>
            <a:r>
              <a:rPr lang="en-US" sz="1600" b="1" dirty="0">
                <a:solidFill>
                  <a:srgbClr val="FF0000"/>
                </a:solidFill>
                <a:effectLst>
                  <a:outerShdw blurRad="38100" dist="38100" dir="2700000" algn="tl">
                    <a:srgbClr val="000000">
                      <a:alpha val="43137"/>
                    </a:srgbClr>
                  </a:outerShdw>
                </a:effectLst>
                <a:latin typeface="Times New Roman" pitchFamily="18" charset="0"/>
                <a:ea typeface="Arial Black"/>
                <a:cs typeface="Times New Roman" pitchFamily="18" charset="0"/>
                <a:sym typeface="Arial Black"/>
              </a:rPr>
              <a:t>Coarse Focus</a:t>
            </a:r>
          </a:p>
        </p:txBody>
      </p:sp>
      <p:sp>
        <p:nvSpPr>
          <p:cNvPr id="87" name="Shape 87"/>
          <p:cNvSpPr txBox="1"/>
          <p:nvPr/>
        </p:nvSpPr>
        <p:spPr>
          <a:xfrm>
            <a:off x="6717305" y="4931592"/>
            <a:ext cx="1690867" cy="389790"/>
          </a:xfrm>
          <a:prstGeom prst="rect">
            <a:avLst/>
          </a:prstGeom>
          <a:noFill/>
          <a:ln>
            <a:noFill/>
          </a:ln>
        </p:spPr>
        <p:txBody>
          <a:bodyPr lIns="34290" tIns="34290" rIns="34290" bIns="34290" anchor="t" anchorCtr="0">
            <a:noAutofit/>
          </a:bodyPr>
          <a:lstStyle/>
          <a:p>
            <a:pPr>
              <a:lnSpc>
                <a:spcPct val="120312"/>
              </a:lnSpc>
              <a:spcBef>
                <a:spcPts val="0"/>
              </a:spcBef>
              <a:spcAft>
                <a:spcPts val="0"/>
              </a:spcAft>
            </a:pPr>
            <a:r>
              <a:rPr lang="en-US" sz="1600" b="1" dirty="0">
                <a:solidFill>
                  <a:srgbClr val="FF0000"/>
                </a:solidFill>
                <a:effectLst>
                  <a:outerShdw blurRad="38100" dist="38100" dir="2700000" algn="tl">
                    <a:srgbClr val="000000">
                      <a:alpha val="43137"/>
                    </a:srgbClr>
                  </a:outerShdw>
                </a:effectLst>
                <a:latin typeface="Times New Roman" pitchFamily="18" charset="0"/>
                <a:ea typeface="Arial Black"/>
                <a:cs typeface="Times New Roman" pitchFamily="18" charset="0"/>
                <a:sym typeface="Arial Black"/>
              </a:rPr>
              <a:t>Fine Focus</a:t>
            </a:r>
          </a:p>
        </p:txBody>
      </p:sp>
      <p:sp>
        <p:nvSpPr>
          <p:cNvPr id="88" name="Shape 88"/>
          <p:cNvSpPr txBox="1"/>
          <p:nvPr/>
        </p:nvSpPr>
        <p:spPr>
          <a:xfrm>
            <a:off x="6705600" y="5711816"/>
            <a:ext cx="790720" cy="384184"/>
          </a:xfrm>
          <a:prstGeom prst="rect">
            <a:avLst/>
          </a:prstGeom>
          <a:noFill/>
          <a:ln>
            <a:noFill/>
          </a:ln>
        </p:spPr>
        <p:txBody>
          <a:bodyPr lIns="34290" tIns="34290" rIns="34290" bIns="34290" anchor="t" anchorCtr="0">
            <a:noAutofit/>
          </a:bodyPr>
          <a:lstStyle/>
          <a:p>
            <a:pPr>
              <a:lnSpc>
                <a:spcPct val="120312"/>
              </a:lnSpc>
              <a:spcBef>
                <a:spcPts val="0"/>
              </a:spcBef>
              <a:spcAft>
                <a:spcPts val="0"/>
              </a:spcAft>
            </a:pPr>
            <a:r>
              <a:rPr lang="en-US" sz="1600" b="1" dirty="0">
                <a:solidFill>
                  <a:srgbClr val="FF0000"/>
                </a:solidFill>
                <a:effectLst>
                  <a:outerShdw blurRad="38100" dist="38100" dir="2700000" algn="tl">
                    <a:srgbClr val="000000">
                      <a:alpha val="43137"/>
                    </a:srgbClr>
                  </a:outerShdw>
                </a:effectLst>
                <a:latin typeface="Times New Roman" pitchFamily="18" charset="0"/>
                <a:ea typeface="Arial Black"/>
                <a:cs typeface="Times New Roman" pitchFamily="18" charset="0"/>
                <a:sym typeface="Arial Black"/>
              </a:rPr>
              <a:t>Base</a:t>
            </a:r>
          </a:p>
        </p:txBody>
      </p:sp>
      <p:sp>
        <p:nvSpPr>
          <p:cNvPr id="89" name="Shape 89"/>
          <p:cNvSpPr txBox="1"/>
          <p:nvPr/>
        </p:nvSpPr>
        <p:spPr>
          <a:xfrm>
            <a:off x="0" y="4670121"/>
            <a:ext cx="3099661" cy="620335"/>
          </a:xfrm>
          <a:prstGeom prst="rect">
            <a:avLst/>
          </a:prstGeom>
          <a:noFill/>
          <a:ln>
            <a:noFill/>
          </a:ln>
        </p:spPr>
        <p:txBody>
          <a:bodyPr lIns="34290" tIns="34290" rIns="34290" bIns="34290" anchor="t" anchorCtr="0">
            <a:noAutofit/>
          </a:bodyPr>
          <a:lstStyle/>
          <a:p>
            <a:pPr>
              <a:lnSpc>
                <a:spcPct val="120312"/>
              </a:lnSpc>
              <a:spcBef>
                <a:spcPts val="0"/>
              </a:spcBef>
              <a:spcAft>
                <a:spcPts val="0"/>
              </a:spcAft>
            </a:pPr>
            <a:r>
              <a:rPr lang="en-US" sz="1600" b="1" dirty="0" smtClean="0">
                <a:solidFill>
                  <a:srgbClr val="FF0000"/>
                </a:solidFill>
                <a:effectLst>
                  <a:outerShdw blurRad="38100" dist="38100" dir="2700000" algn="tl">
                    <a:srgbClr val="000000">
                      <a:alpha val="43137"/>
                    </a:srgbClr>
                  </a:outerShdw>
                </a:effectLst>
                <a:latin typeface="Times New Roman" pitchFamily="18" charset="0"/>
                <a:ea typeface="Arial Black"/>
                <a:cs typeface="Times New Roman" pitchFamily="18" charset="0"/>
                <a:sym typeface="Arial Black"/>
              </a:rPr>
              <a:t>Condenser Lens with Diaphragm</a:t>
            </a:r>
            <a:endParaRPr lang="en-US" sz="1600" b="1" dirty="0">
              <a:solidFill>
                <a:srgbClr val="FF0000"/>
              </a:solidFill>
              <a:effectLst>
                <a:outerShdw blurRad="38100" dist="38100" dir="2700000" algn="tl">
                  <a:srgbClr val="000000">
                    <a:alpha val="43137"/>
                  </a:srgbClr>
                </a:outerShdw>
              </a:effectLst>
              <a:latin typeface="Times New Roman" pitchFamily="18" charset="0"/>
              <a:ea typeface="Arial Black"/>
              <a:cs typeface="Times New Roman" pitchFamily="18" charset="0"/>
              <a:sym typeface="Arial Black"/>
            </a:endParaRPr>
          </a:p>
        </p:txBody>
      </p:sp>
      <p:sp>
        <p:nvSpPr>
          <p:cNvPr id="90" name="Shape 90"/>
          <p:cNvSpPr txBox="1"/>
          <p:nvPr/>
        </p:nvSpPr>
        <p:spPr>
          <a:xfrm>
            <a:off x="2387960" y="5137698"/>
            <a:ext cx="888640" cy="384184"/>
          </a:xfrm>
          <a:prstGeom prst="rect">
            <a:avLst/>
          </a:prstGeom>
          <a:noFill/>
          <a:ln>
            <a:noFill/>
          </a:ln>
        </p:spPr>
        <p:txBody>
          <a:bodyPr lIns="34290" tIns="34290" rIns="34290" bIns="34290" anchor="t" anchorCtr="0">
            <a:noAutofit/>
          </a:bodyPr>
          <a:lstStyle/>
          <a:p>
            <a:pPr>
              <a:lnSpc>
                <a:spcPct val="120312"/>
              </a:lnSpc>
              <a:spcBef>
                <a:spcPts val="0"/>
              </a:spcBef>
              <a:spcAft>
                <a:spcPts val="0"/>
              </a:spcAft>
            </a:pPr>
            <a:r>
              <a:rPr lang="en-US" sz="1600" b="1" dirty="0">
                <a:solidFill>
                  <a:srgbClr val="FF0000"/>
                </a:solidFill>
                <a:effectLst>
                  <a:outerShdw blurRad="38100" dist="38100" dir="2700000" algn="tl">
                    <a:srgbClr val="000000">
                      <a:alpha val="43137"/>
                    </a:srgbClr>
                  </a:outerShdw>
                </a:effectLst>
                <a:latin typeface="Times New Roman" pitchFamily="18" charset="0"/>
                <a:ea typeface="Arial Black"/>
                <a:cs typeface="Times New Roman" pitchFamily="18" charset="0"/>
                <a:sym typeface="Arial Black"/>
              </a:rPr>
              <a:t>Light</a:t>
            </a:r>
          </a:p>
        </p:txBody>
      </p:sp>
      <p:sp>
        <p:nvSpPr>
          <p:cNvPr id="16" name="WordArt 6"/>
          <p:cNvSpPr>
            <a:spLocks noChangeArrowheads="1" noChangeShapeType="1"/>
          </p:cNvSpPr>
          <p:nvPr/>
        </p:nvSpPr>
        <p:spPr bwMode="auto">
          <a:xfrm>
            <a:off x="762000" y="304800"/>
            <a:ext cx="7620000" cy="1143000"/>
          </a:xfrm>
          <a:prstGeom prst="rect">
            <a:avLst/>
          </a:prstGeom>
        </p:spPr>
        <p:txBody>
          <a:bodyPr wrap="none" fromWordArt="1">
            <a:prstTxWarp prst="textPlain">
              <a:avLst>
                <a:gd name="adj" fmla="val 50000"/>
              </a:avLst>
            </a:prstTxWarp>
          </a:bodyPr>
          <a:lstStyle/>
          <a:p>
            <a:pPr algn="ctr"/>
            <a:r>
              <a:rPr lang="en-US" sz="3600" b="1" kern="10" dirty="0">
                <a:ln w="19050">
                  <a:solidFill>
                    <a:srgbClr val="99CCFF"/>
                  </a:solidFill>
                  <a:round/>
                  <a:headEnd/>
                  <a:tailEnd/>
                </a:ln>
                <a:effectLst>
                  <a:outerShdw dist="35921" dir="2700000" algn="ctr" rotWithShape="0">
                    <a:srgbClr val="990000"/>
                  </a:outerShdw>
                </a:effectLst>
                <a:latin typeface="Times New Roman" pitchFamily="18" charset="0"/>
                <a:cs typeface="Times New Roman" pitchFamily="18" charset="0"/>
              </a:rPr>
              <a:t>Microscope </a:t>
            </a:r>
            <a:r>
              <a:rPr lang="en-US" sz="3600" b="1" kern="10" dirty="0" smtClean="0">
                <a:ln w="19050">
                  <a:solidFill>
                    <a:srgbClr val="99CCFF"/>
                  </a:solidFill>
                  <a:round/>
                  <a:headEnd/>
                  <a:tailEnd/>
                </a:ln>
                <a:effectLst>
                  <a:outerShdw dist="35921" dir="2700000" algn="ctr" rotWithShape="0">
                    <a:srgbClr val="990000"/>
                  </a:outerShdw>
                </a:effectLst>
                <a:latin typeface="Times New Roman" pitchFamily="18" charset="0"/>
                <a:cs typeface="Times New Roman" pitchFamily="18" charset="0"/>
              </a:rPr>
              <a:t>Parts</a:t>
            </a:r>
            <a:endParaRPr lang="en-US" sz="3600" b="1" kern="10" dirty="0">
              <a:ln w="19050">
                <a:solidFill>
                  <a:srgbClr val="99CCFF"/>
                </a:solidFill>
                <a:round/>
                <a:headEnd/>
                <a:tailEnd/>
              </a:ln>
              <a:effectLst>
                <a:outerShdw dist="35921" dir="2700000" algn="ctr" rotWithShape="0">
                  <a:srgbClr val="990000"/>
                </a:outerShdw>
              </a:effectLst>
              <a:latin typeface="Times New Roman" pitchFamily="18" charset="0"/>
              <a:cs typeface="Times New Roman" pitchFamily="18" charset="0"/>
            </a:endParaRPr>
          </a:p>
        </p:txBody>
      </p:sp>
      <p:sp>
        <p:nvSpPr>
          <p:cNvPr id="17" name="Content Placeholder 2"/>
          <p:cNvSpPr txBox="1">
            <a:spLocks/>
          </p:cNvSpPr>
          <p:nvPr/>
        </p:nvSpPr>
        <p:spPr bwMode="auto">
          <a:xfrm>
            <a:off x="381000" y="6629400"/>
            <a:ext cx="8382000" cy="304800"/>
          </a:xfrm>
          <a:prstGeom prst="rect">
            <a:avLst/>
          </a:prstGeom>
          <a:noFill/>
          <a:ln w="9525">
            <a:noFill/>
            <a:miter lim="800000"/>
            <a:headEnd/>
            <a:tailEnd/>
          </a:ln>
          <a:effectLst/>
        </p:spPr>
        <p:txBody>
          <a:bodyPr vert="horz" wrap="square" lIns="91436" tIns="45716" rIns="91436" bIns="45716" numCol="1" anchor="t" anchorCtr="0" compatLnSpc="1">
            <a:prstTxWarp prst="textNoShape">
              <a:avLst/>
            </a:prstTxWarp>
          </a:bodyPr>
          <a:lstStyle/>
          <a:p>
            <a:pPr marL="342842" marR="0" lvl="0" indent="-342842" algn="ctr" defTabSz="914400" rtl="0" eaLnBrk="1" fontAlgn="base" latinLnBrk="0" hangingPunct="1">
              <a:lnSpc>
                <a:spcPct val="100000"/>
              </a:lnSpc>
              <a:spcBef>
                <a:spcPct val="20000"/>
              </a:spcBef>
              <a:spcAft>
                <a:spcPct val="0"/>
              </a:spcAft>
              <a:buClr>
                <a:schemeClr val="accent1"/>
              </a:buClr>
              <a:buSzTx/>
              <a:buFontTx/>
              <a:buNone/>
              <a:tabLst/>
              <a:defRPr/>
            </a:pPr>
            <a:r>
              <a:rPr lang="en-US" sz="1200" kern="0" dirty="0" smtClean="0">
                <a:latin typeface="Times New Roman" pitchFamily="18" charset="0"/>
                <a:cs typeface="Times New Roman" pitchFamily="18" charset="0"/>
              </a:rPr>
              <a:t>© s</a:t>
            </a:r>
            <a:r>
              <a:rPr kumimoji="0" lang="en-US" sz="1200" i="0" u="none" strike="noStrike" kern="0" cap="none" spc="0" normalizeH="0" baseline="0" noProof="0" dirty="0" err="1" smtClean="0">
                <a:ln>
                  <a:noFill/>
                </a:ln>
                <a:solidFill>
                  <a:schemeClr val="tx1"/>
                </a:solidFill>
                <a:uLnTx/>
                <a:uFillTx/>
                <a:latin typeface="Times New Roman" pitchFamily="18" charset="0"/>
                <a:ea typeface="+mn-ea"/>
                <a:cs typeface="Times New Roman" pitchFamily="18" charset="0"/>
              </a:rPr>
              <a:t>atish</a:t>
            </a:r>
            <a:r>
              <a:rPr kumimoji="0" lang="en-US" sz="1200" i="0" u="none" strike="noStrike" kern="0" cap="none" spc="0" normalizeH="0" baseline="0" noProof="0" dirty="0" smtClean="0">
                <a:ln>
                  <a:noFill/>
                </a:ln>
                <a:solidFill>
                  <a:schemeClr val="tx1"/>
                </a:solidFill>
                <a:uLnTx/>
                <a:uFillTx/>
                <a:latin typeface="Times New Roman" pitchFamily="18" charset="0"/>
                <a:ea typeface="+mn-ea"/>
                <a:cs typeface="Times New Roman" pitchFamily="18" charset="0"/>
              </a:rPr>
              <a:t> </a:t>
            </a:r>
            <a:r>
              <a:rPr lang="en-US" sz="1200" kern="0" dirty="0" err="1" smtClean="0">
                <a:latin typeface="Times New Roman" pitchFamily="18" charset="0"/>
                <a:cs typeface="Times New Roman" pitchFamily="18" charset="0"/>
              </a:rPr>
              <a:t>s</a:t>
            </a:r>
            <a:r>
              <a:rPr kumimoji="0" lang="en-US" sz="1200" i="0" u="none" strike="noStrike" kern="0" cap="none" spc="0" normalizeH="0" baseline="0" noProof="0" dirty="0" err="1" smtClean="0">
                <a:ln>
                  <a:noFill/>
                </a:ln>
                <a:solidFill>
                  <a:schemeClr val="tx1"/>
                </a:solidFill>
                <a:uLnTx/>
                <a:uFillTx/>
                <a:latin typeface="Times New Roman" pitchFamily="18" charset="0"/>
                <a:ea typeface="+mn-ea"/>
                <a:cs typeface="Times New Roman" pitchFamily="18" charset="0"/>
              </a:rPr>
              <a:t>arfare</a:t>
            </a:r>
            <a:r>
              <a:rPr kumimoji="0" lang="en-US" sz="1200" i="0" u="none" strike="noStrike" kern="0" cap="none" spc="0" normalizeH="0" baseline="0" noProof="0" dirty="0" smtClean="0">
                <a:ln>
                  <a:noFill/>
                </a:ln>
                <a:solidFill>
                  <a:schemeClr val="tx1"/>
                </a:solidFill>
                <a:uLnTx/>
                <a:uFillTx/>
                <a:latin typeface="Times New Roman" pitchFamily="18" charset="0"/>
                <a:ea typeface="+mn-ea"/>
                <a:cs typeface="Times New Roman" pitchFamily="18" charset="0"/>
              </a:rPr>
              <a:t> </a:t>
            </a:r>
            <a:endParaRPr kumimoji="0" lang="en-US" sz="1200" i="0" u="none" strike="noStrike" kern="0" cap="none" spc="0" normalizeH="0" baseline="0" noProof="0" dirty="0">
              <a:ln>
                <a:noFill/>
              </a:ln>
              <a:solidFill>
                <a:schemeClr val="tx1"/>
              </a:solidFill>
              <a:uLnTx/>
              <a:uFillTx/>
              <a:latin typeface="Times New Roman" pitchFamily="18" charset="0"/>
              <a:ea typeface="+mn-ea"/>
              <a:cs typeface="Times New Roman" pitchFamily="18" charset="0"/>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 name="Group 6"/>
          <p:cNvGrpSpPr/>
          <p:nvPr/>
        </p:nvGrpSpPr>
        <p:grpSpPr>
          <a:xfrm>
            <a:off x="2133600" y="2514600"/>
            <a:ext cx="7010400" cy="4343400"/>
            <a:chOff x="2133600" y="2514600"/>
            <a:chExt cx="7010400" cy="4343400"/>
          </a:xfrm>
        </p:grpSpPr>
        <p:pic>
          <p:nvPicPr>
            <p:cNvPr id="43010" name="Picture 5" descr="C:\My Documents\My Pictures\MICRO.gif"/>
            <p:cNvPicPr>
              <a:picLocks noChangeAspect="1" noChangeArrowheads="1"/>
            </p:cNvPicPr>
            <p:nvPr/>
          </p:nvPicPr>
          <p:blipFill>
            <a:blip r:embed="rId3"/>
            <a:srcRect l="4510" r="16541"/>
            <a:stretch>
              <a:fillRect/>
            </a:stretch>
          </p:blipFill>
          <p:spPr bwMode="auto">
            <a:xfrm>
              <a:off x="6477000" y="2514600"/>
              <a:ext cx="2667000" cy="4343400"/>
            </a:xfrm>
            <a:prstGeom prst="rect">
              <a:avLst/>
            </a:prstGeom>
            <a:noFill/>
            <a:ln w="9525">
              <a:noFill/>
              <a:miter lim="800000"/>
              <a:headEnd/>
              <a:tailEnd/>
            </a:ln>
          </p:spPr>
        </p:pic>
        <p:sp>
          <p:nvSpPr>
            <p:cNvPr id="43011" name="Text Box 6"/>
            <p:cNvSpPr txBox="1">
              <a:spLocks noChangeArrowheads="1"/>
            </p:cNvSpPr>
            <p:nvPr/>
          </p:nvSpPr>
          <p:spPr bwMode="auto">
            <a:xfrm>
              <a:off x="5562600" y="5410200"/>
              <a:ext cx="1219200" cy="461665"/>
            </a:xfrm>
            <a:prstGeom prst="rect">
              <a:avLst/>
            </a:prstGeom>
            <a:noFill/>
            <a:ln w="9525">
              <a:noFill/>
              <a:miter lim="800000"/>
              <a:headEnd/>
              <a:tailEnd/>
            </a:ln>
          </p:spPr>
          <p:txBody>
            <a:bodyPr wrap="square">
              <a:spAutoFit/>
            </a:bodyPr>
            <a:lstStyle/>
            <a:p>
              <a:r>
                <a:rPr lang="en-US"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light  </a:t>
              </a:r>
              <a:endParaRPr lang="en-US"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43013" name="TextBox 7"/>
            <p:cNvSpPr txBox="1">
              <a:spLocks noChangeArrowheads="1"/>
            </p:cNvSpPr>
            <p:nvPr/>
          </p:nvSpPr>
          <p:spPr bwMode="auto">
            <a:xfrm>
              <a:off x="2133600" y="3276600"/>
              <a:ext cx="4267200" cy="646331"/>
            </a:xfrm>
            <a:prstGeom prst="rect">
              <a:avLst/>
            </a:prstGeom>
            <a:noFill/>
            <a:ln w="9525">
              <a:noFill/>
              <a:miter lim="800000"/>
              <a:headEnd/>
              <a:tailEnd/>
            </a:ln>
          </p:spPr>
          <p:txBody>
            <a:bodyPr wrap="square">
              <a:spAutoFit/>
            </a:bodyPr>
            <a:lstStyle/>
            <a:p>
              <a:pPr>
                <a:buClr>
                  <a:srgbClr val="FF0000"/>
                </a:buClr>
                <a:buFont typeface="Wingdings" pitchFamily="2" charset="2"/>
                <a:buChar char="ü"/>
              </a:pPr>
              <a:r>
                <a:rPr lang="en-US" sz="1800" b="1" dirty="0" smtClean="0">
                  <a:effectLst>
                    <a:outerShdw blurRad="38100" dist="38100" dir="2700000" algn="tl">
                      <a:srgbClr val="000000">
                        <a:alpha val="43137"/>
                      </a:srgbClr>
                    </a:outerShdw>
                  </a:effectLst>
                </a:rPr>
                <a:t> Source of illumination</a:t>
              </a:r>
            </a:p>
            <a:p>
              <a:pPr>
                <a:buClr>
                  <a:srgbClr val="FF0000"/>
                </a:buClr>
                <a:buFont typeface="Wingdings" pitchFamily="2" charset="2"/>
                <a:buChar char="ü"/>
              </a:pPr>
              <a:r>
                <a:rPr lang="en-US" sz="1800" b="1" dirty="0" smtClean="0">
                  <a:effectLst>
                    <a:outerShdw blurRad="38100" dist="38100" dir="2700000" algn="tl">
                      <a:srgbClr val="000000">
                        <a:alpha val="43137"/>
                      </a:srgbClr>
                    </a:outerShdw>
                  </a:effectLst>
                </a:rPr>
                <a:t> Makes </a:t>
              </a:r>
              <a:r>
                <a:rPr lang="en-US" sz="1800" b="1" dirty="0">
                  <a:effectLst>
                    <a:outerShdw blurRad="38100" dist="38100" dir="2700000" algn="tl">
                      <a:srgbClr val="000000">
                        <a:alpha val="43137"/>
                      </a:srgbClr>
                    </a:outerShdw>
                  </a:effectLst>
                </a:rPr>
                <a:t>the </a:t>
              </a:r>
              <a:r>
                <a:rPr lang="en-US" sz="1800" b="1" dirty="0" smtClean="0">
                  <a:effectLst>
                    <a:outerShdw blurRad="38100" dist="38100" dir="2700000" algn="tl">
                      <a:srgbClr val="000000">
                        <a:alpha val="43137"/>
                      </a:srgbClr>
                    </a:outerShdw>
                  </a:effectLst>
                </a:rPr>
                <a:t>specimen easier </a:t>
              </a:r>
              <a:r>
                <a:rPr lang="en-US" sz="1800" b="1" dirty="0">
                  <a:effectLst>
                    <a:outerShdw blurRad="38100" dist="38100" dir="2700000" algn="tl">
                      <a:srgbClr val="000000">
                        <a:alpha val="43137"/>
                      </a:srgbClr>
                    </a:outerShdw>
                  </a:effectLst>
                </a:rPr>
                <a:t>to see</a:t>
              </a:r>
            </a:p>
          </p:txBody>
        </p:sp>
      </p:grpSp>
      <p:sp>
        <p:nvSpPr>
          <p:cNvPr id="6" name="WordArt 20"/>
          <p:cNvSpPr>
            <a:spLocks noChangeArrowheads="1" noChangeShapeType="1"/>
          </p:cNvSpPr>
          <p:nvPr/>
        </p:nvSpPr>
        <p:spPr bwMode="auto">
          <a:xfrm>
            <a:off x="762000" y="381000"/>
            <a:ext cx="7620000" cy="1143000"/>
          </a:xfrm>
          <a:prstGeom prst="rect">
            <a:avLst/>
          </a:prstGeom>
        </p:spPr>
        <p:txBody>
          <a:bodyPr wrap="none" fromWordArt="1">
            <a:prstTxWarp prst="textPlain">
              <a:avLst>
                <a:gd name="adj" fmla="val 50000"/>
              </a:avLst>
            </a:prstTxWarp>
          </a:bodyPr>
          <a:lstStyle/>
          <a:p>
            <a:pPr algn="ctr"/>
            <a:r>
              <a:rPr lang="en-US" sz="3600" kern="10" dirty="0" smtClean="0">
                <a:ln w="19050">
                  <a:solidFill>
                    <a:srgbClr val="99CCFF"/>
                  </a:solidFill>
                  <a:round/>
                  <a:headEnd/>
                  <a:tailEnd/>
                </a:ln>
                <a:effectLst>
                  <a:outerShdw dist="35921" dir="2700000" algn="ctr" rotWithShape="0">
                    <a:srgbClr val="990000"/>
                  </a:outerShdw>
                </a:effectLst>
                <a:latin typeface="Times New Roman" pitchFamily="18" charset="0"/>
                <a:cs typeface="Times New Roman" pitchFamily="18" charset="0"/>
              </a:rPr>
              <a:t>Light</a:t>
            </a:r>
            <a:endParaRPr lang="en-US" sz="3600" kern="10" dirty="0">
              <a:ln w="19050">
                <a:solidFill>
                  <a:srgbClr val="99CCFF"/>
                </a:solidFill>
                <a:round/>
                <a:headEnd/>
                <a:tailEnd/>
              </a:ln>
              <a:effectLst>
                <a:outerShdw dist="35921" dir="2700000" algn="ctr" rotWithShape="0">
                  <a:srgbClr val="990000"/>
                </a:outerShdw>
              </a:effectLst>
              <a:latin typeface="Times New Roman" pitchFamily="18" charset="0"/>
              <a:cs typeface="Times New Roman" pitchFamily="18" charset="0"/>
            </a:endParaRPr>
          </a:p>
        </p:txBody>
      </p:sp>
      <p:sp>
        <p:nvSpPr>
          <p:cNvPr id="7" name="Content Placeholder 2"/>
          <p:cNvSpPr txBox="1">
            <a:spLocks/>
          </p:cNvSpPr>
          <p:nvPr/>
        </p:nvSpPr>
        <p:spPr bwMode="auto">
          <a:xfrm>
            <a:off x="381000" y="6553200"/>
            <a:ext cx="8382000" cy="304800"/>
          </a:xfrm>
          <a:prstGeom prst="rect">
            <a:avLst/>
          </a:prstGeom>
          <a:noFill/>
          <a:ln w="9525">
            <a:noFill/>
            <a:miter lim="800000"/>
            <a:headEnd/>
            <a:tailEnd/>
          </a:ln>
          <a:effectLst/>
        </p:spPr>
        <p:txBody>
          <a:bodyPr vert="horz" wrap="square" lIns="91436" tIns="45716" rIns="91436" bIns="45716" numCol="1" anchor="t" anchorCtr="0" compatLnSpc="1">
            <a:prstTxWarp prst="textNoShape">
              <a:avLst/>
            </a:prstTxWarp>
          </a:bodyPr>
          <a:lstStyle/>
          <a:p>
            <a:pPr marL="342842" marR="0" lvl="0" indent="-342842" algn="ctr" defTabSz="914400" rtl="0" eaLnBrk="1" fontAlgn="base" latinLnBrk="0" hangingPunct="1">
              <a:lnSpc>
                <a:spcPct val="100000"/>
              </a:lnSpc>
              <a:spcBef>
                <a:spcPct val="20000"/>
              </a:spcBef>
              <a:spcAft>
                <a:spcPct val="0"/>
              </a:spcAft>
              <a:buClr>
                <a:schemeClr val="accent1"/>
              </a:buClr>
              <a:buSzTx/>
              <a:buFontTx/>
              <a:buNone/>
              <a:tabLst/>
              <a:defRPr/>
            </a:pPr>
            <a:r>
              <a:rPr lang="en-US" sz="1200" kern="0" dirty="0" smtClean="0">
                <a:latin typeface="Times New Roman" pitchFamily="18" charset="0"/>
                <a:cs typeface="Times New Roman" pitchFamily="18" charset="0"/>
              </a:rPr>
              <a:t>© s</a:t>
            </a:r>
            <a:r>
              <a:rPr kumimoji="0" lang="en-US" sz="1200" i="0" u="none" strike="noStrike" kern="0" cap="none" spc="0" normalizeH="0" baseline="0" noProof="0" dirty="0" err="1" smtClean="0">
                <a:ln>
                  <a:noFill/>
                </a:ln>
                <a:solidFill>
                  <a:schemeClr val="tx1"/>
                </a:solidFill>
                <a:uLnTx/>
                <a:uFillTx/>
                <a:latin typeface="Times New Roman" pitchFamily="18" charset="0"/>
                <a:ea typeface="+mn-ea"/>
                <a:cs typeface="Times New Roman" pitchFamily="18" charset="0"/>
              </a:rPr>
              <a:t>atish</a:t>
            </a:r>
            <a:r>
              <a:rPr kumimoji="0" lang="en-US" sz="1200" i="0" u="none" strike="noStrike" kern="0" cap="none" spc="0" normalizeH="0" baseline="0" noProof="0" dirty="0" smtClean="0">
                <a:ln>
                  <a:noFill/>
                </a:ln>
                <a:solidFill>
                  <a:schemeClr val="tx1"/>
                </a:solidFill>
                <a:uLnTx/>
                <a:uFillTx/>
                <a:latin typeface="Times New Roman" pitchFamily="18" charset="0"/>
                <a:ea typeface="+mn-ea"/>
                <a:cs typeface="Times New Roman" pitchFamily="18" charset="0"/>
              </a:rPr>
              <a:t> </a:t>
            </a:r>
            <a:r>
              <a:rPr lang="en-US" sz="1200" kern="0" dirty="0" err="1" smtClean="0">
                <a:latin typeface="Times New Roman" pitchFamily="18" charset="0"/>
                <a:cs typeface="Times New Roman" pitchFamily="18" charset="0"/>
              </a:rPr>
              <a:t>s</a:t>
            </a:r>
            <a:r>
              <a:rPr kumimoji="0" lang="en-US" sz="1200" i="0" u="none" strike="noStrike" kern="0" cap="none" spc="0" normalizeH="0" baseline="0" noProof="0" dirty="0" err="1" smtClean="0">
                <a:ln>
                  <a:noFill/>
                </a:ln>
                <a:solidFill>
                  <a:schemeClr val="tx1"/>
                </a:solidFill>
                <a:uLnTx/>
                <a:uFillTx/>
                <a:latin typeface="Times New Roman" pitchFamily="18" charset="0"/>
                <a:ea typeface="+mn-ea"/>
                <a:cs typeface="Times New Roman" pitchFamily="18" charset="0"/>
              </a:rPr>
              <a:t>arfare</a:t>
            </a:r>
            <a:r>
              <a:rPr kumimoji="0" lang="en-US" sz="1200" i="0" u="none" strike="noStrike" kern="0" cap="none" spc="0" normalizeH="0" baseline="0" noProof="0" dirty="0" smtClean="0">
                <a:ln>
                  <a:noFill/>
                </a:ln>
                <a:solidFill>
                  <a:schemeClr val="tx1"/>
                </a:solidFill>
                <a:uLnTx/>
                <a:uFillTx/>
                <a:latin typeface="Times New Roman" pitchFamily="18" charset="0"/>
                <a:ea typeface="+mn-ea"/>
                <a:cs typeface="Times New Roman" pitchFamily="18" charset="0"/>
              </a:rPr>
              <a:t> </a:t>
            </a:r>
            <a:endParaRPr kumimoji="0" lang="en-US" sz="1200" i="0" u="none" strike="noStrike" kern="0" cap="none" spc="0" normalizeH="0" baseline="0" noProof="0" dirty="0">
              <a:ln>
                <a:noFill/>
              </a:ln>
              <a:solidFill>
                <a:schemeClr val="tx1"/>
              </a:solidFill>
              <a:uLnTx/>
              <a:uFillTx/>
              <a:latin typeface="Times New Roman" pitchFamily="18" charset="0"/>
              <a:ea typeface="+mn-ea"/>
              <a:cs typeface="Times New Roman" pitchFamily="18" charset="0"/>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6" name="Group 5"/>
          <p:cNvGrpSpPr/>
          <p:nvPr/>
        </p:nvGrpSpPr>
        <p:grpSpPr>
          <a:xfrm>
            <a:off x="76200" y="1601212"/>
            <a:ext cx="9067800" cy="5256788"/>
            <a:chOff x="76200" y="1601212"/>
            <a:chExt cx="9067800" cy="5256788"/>
          </a:xfrm>
        </p:grpSpPr>
        <p:pic>
          <p:nvPicPr>
            <p:cNvPr id="40962" name="Picture 5" descr="C:\My Documents\My Pictures\MICRO.gif"/>
            <p:cNvPicPr>
              <a:picLocks noChangeAspect="1" noChangeArrowheads="1"/>
            </p:cNvPicPr>
            <p:nvPr/>
          </p:nvPicPr>
          <p:blipFill>
            <a:blip r:embed="rId3"/>
            <a:srcRect l="4510" r="16541"/>
            <a:stretch>
              <a:fillRect/>
            </a:stretch>
          </p:blipFill>
          <p:spPr bwMode="auto">
            <a:xfrm>
              <a:off x="6477000" y="2514600"/>
              <a:ext cx="2667000" cy="4343400"/>
            </a:xfrm>
            <a:prstGeom prst="rect">
              <a:avLst/>
            </a:prstGeom>
            <a:noFill/>
            <a:ln w="9525">
              <a:noFill/>
              <a:miter lim="800000"/>
              <a:headEnd/>
              <a:tailEnd/>
            </a:ln>
          </p:spPr>
        </p:pic>
        <p:sp>
          <p:nvSpPr>
            <p:cNvPr id="40963" name="Text Box 6"/>
            <p:cNvSpPr txBox="1">
              <a:spLocks noChangeArrowheads="1"/>
            </p:cNvSpPr>
            <p:nvPr/>
          </p:nvSpPr>
          <p:spPr bwMode="auto">
            <a:xfrm>
              <a:off x="2133600" y="4953000"/>
              <a:ext cx="4343400" cy="461665"/>
            </a:xfrm>
            <a:prstGeom prst="rect">
              <a:avLst/>
            </a:prstGeom>
            <a:noFill/>
            <a:ln w="9525">
              <a:noFill/>
              <a:miter lim="800000"/>
              <a:headEnd/>
              <a:tailEnd/>
            </a:ln>
          </p:spPr>
          <p:txBody>
            <a:bodyPr wrap="square">
              <a:spAutoFit/>
            </a:bodyPr>
            <a:lstStyle/>
            <a:p>
              <a:r>
                <a:rPr lang="en-US"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Condenser lens with diaphragm</a:t>
              </a:r>
              <a:endParaRPr lang="en-US"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40966" name="TextBox 7"/>
            <p:cNvSpPr txBox="1">
              <a:spLocks noChangeArrowheads="1"/>
            </p:cNvSpPr>
            <p:nvPr/>
          </p:nvSpPr>
          <p:spPr bwMode="auto">
            <a:xfrm>
              <a:off x="76200" y="1601212"/>
              <a:ext cx="6400800" cy="3046988"/>
            </a:xfrm>
            <a:prstGeom prst="rect">
              <a:avLst/>
            </a:prstGeom>
            <a:noFill/>
            <a:ln w="9525">
              <a:noFill/>
              <a:miter lim="800000"/>
              <a:headEnd/>
              <a:tailEnd/>
            </a:ln>
          </p:spPr>
          <p:txBody>
            <a:bodyPr wrap="square">
              <a:spAutoFit/>
            </a:bodyPr>
            <a:lstStyle/>
            <a:p>
              <a:pPr>
                <a:lnSpc>
                  <a:spcPct val="150000"/>
                </a:lnSpc>
                <a:buClr>
                  <a:srgbClr val="FF0000"/>
                </a:buClr>
                <a:buFont typeface="Wingdings" pitchFamily="2" charset="2"/>
                <a:buChar char="ü"/>
              </a:pPr>
              <a:r>
                <a:rPr lang="en-US" sz="1600" b="1" dirty="0" smtClean="0">
                  <a:effectLst>
                    <a:outerShdw blurRad="38100" dist="38100" dir="2700000" algn="tl">
                      <a:srgbClr val="000000">
                        <a:alpha val="43137"/>
                      </a:srgbClr>
                    </a:outerShdw>
                  </a:effectLst>
                </a:rPr>
                <a:t> Controls the amount of light going through the specimen </a:t>
              </a:r>
            </a:p>
            <a:p>
              <a:pPr>
                <a:lnSpc>
                  <a:spcPct val="150000"/>
                </a:lnSpc>
                <a:buClr>
                  <a:srgbClr val="FF0000"/>
                </a:buClr>
                <a:buFont typeface="Wingdings" pitchFamily="2" charset="2"/>
                <a:buChar char="ü"/>
              </a:pPr>
              <a:r>
                <a:rPr lang="en-US" sz="1600" b="1" dirty="0" smtClean="0">
                  <a:effectLst>
                    <a:outerShdw blurRad="38100" dist="38100" dir="2700000" algn="tl">
                      <a:srgbClr val="000000">
                        <a:alpha val="43137"/>
                      </a:srgbClr>
                    </a:outerShdw>
                  </a:effectLst>
                </a:rPr>
                <a:t> Many </a:t>
              </a:r>
              <a:r>
                <a:rPr lang="en-US" sz="1600" b="1" dirty="0">
                  <a:effectLst>
                    <a:outerShdw blurRad="38100" dist="38100" dir="2700000" algn="tl">
                      <a:srgbClr val="000000">
                        <a:alpha val="43137"/>
                      </a:srgbClr>
                    </a:outerShdw>
                  </a:effectLst>
                </a:rPr>
                <a:t>microscopes have a rotating disk under the </a:t>
              </a:r>
              <a:r>
                <a:rPr lang="en-US" sz="1600" b="1" dirty="0" smtClean="0">
                  <a:effectLst>
                    <a:outerShdw blurRad="38100" dist="38100" dir="2700000" algn="tl">
                      <a:srgbClr val="000000">
                        <a:alpha val="43137"/>
                      </a:srgbClr>
                    </a:outerShdw>
                  </a:effectLst>
                </a:rPr>
                <a:t>stage</a:t>
              </a:r>
              <a:r>
                <a:rPr lang="en-US" sz="1600" b="1" dirty="0">
                  <a:effectLst>
                    <a:outerShdw blurRad="38100" dist="38100" dir="2700000" algn="tl">
                      <a:srgbClr val="000000">
                        <a:alpha val="43137"/>
                      </a:srgbClr>
                    </a:outerShdw>
                  </a:effectLst>
                </a:rPr>
                <a:t>.  This </a:t>
              </a:r>
              <a:r>
                <a:rPr lang="en-US" sz="1600" b="1" dirty="0" smtClean="0">
                  <a:effectLst>
                    <a:outerShdw blurRad="38100" dist="38100" dir="2700000" algn="tl">
                      <a:srgbClr val="000000">
                        <a:alpha val="43137"/>
                      </a:srgbClr>
                    </a:outerShdw>
                  </a:effectLst>
                </a:rPr>
                <a:t> </a:t>
              </a:r>
            </a:p>
            <a:p>
              <a:pPr>
                <a:lnSpc>
                  <a:spcPct val="150000"/>
                </a:lnSpc>
                <a:buClr>
                  <a:srgbClr val="FF0000"/>
                </a:buClr>
              </a:pPr>
              <a:r>
                <a:rPr lang="en-US" sz="1600" b="1" dirty="0" smtClean="0">
                  <a:effectLst>
                    <a:outerShdw blurRad="38100" dist="38100" dir="2700000" algn="tl">
                      <a:srgbClr val="000000">
                        <a:alpha val="43137"/>
                      </a:srgbClr>
                    </a:outerShdw>
                  </a:effectLst>
                </a:rPr>
                <a:t>   diaphragm </a:t>
              </a:r>
              <a:r>
                <a:rPr lang="en-US" sz="1600" b="1" dirty="0">
                  <a:effectLst>
                    <a:outerShdw blurRad="38100" dist="38100" dir="2700000" algn="tl">
                      <a:srgbClr val="000000">
                        <a:alpha val="43137"/>
                      </a:srgbClr>
                    </a:outerShdw>
                  </a:effectLst>
                </a:rPr>
                <a:t>has different sized holes and is </a:t>
              </a:r>
              <a:r>
                <a:rPr lang="en-US" sz="1600" b="1" dirty="0" smtClean="0">
                  <a:effectLst>
                    <a:outerShdw blurRad="38100" dist="38100" dir="2700000" algn="tl">
                      <a:srgbClr val="000000">
                        <a:alpha val="43137"/>
                      </a:srgbClr>
                    </a:outerShdw>
                  </a:effectLst>
                </a:rPr>
                <a:t>used </a:t>
              </a:r>
              <a:r>
                <a:rPr lang="en-US" sz="1600" b="1" dirty="0">
                  <a:effectLst>
                    <a:outerShdw blurRad="38100" dist="38100" dir="2700000" algn="tl">
                      <a:srgbClr val="000000">
                        <a:alpha val="43137"/>
                      </a:srgbClr>
                    </a:outerShdw>
                  </a:effectLst>
                </a:rPr>
                <a:t>to vary the intensity </a:t>
              </a:r>
              <a:r>
                <a:rPr lang="en-US" sz="1600" b="1" dirty="0" smtClean="0">
                  <a:effectLst>
                    <a:outerShdw blurRad="38100" dist="38100" dir="2700000" algn="tl">
                      <a:srgbClr val="000000">
                        <a:alpha val="43137"/>
                      </a:srgbClr>
                    </a:outerShdw>
                  </a:effectLst>
                </a:rPr>
                <a:t> </a:t>
              </a:r>
            </a:p>
            <a:p>
              <a:pPr>
                <a:lnSpc>
                  <a:spcPct val="150000"/>
                </a:lnSpc>
                <a:buClr>
                  <a:srgbClr val="FF0000"/>
                </a:buClr>
              </a:pPr>
              <a:r>
                <a:rPr lang="en-US" sz="1600" b="1" dirty="0" smtClean="0">
                  <a:effectLst>
                    <a:outerShdw blurRad="38100" dist="38100" dir="2700000" algn="tl">
                      <a:srgbClr val="000000">
                        <a:alpha val="43137"/>
                      </a:srgbClr>
                    </a:outerShdw>
                  </a:effectLst>
                </a:rPr>
                <a:t>   and size </a:t>
              </a:r>
              <a:r>
                <a:rPr lang="en-US" sz="1600" b="1" dirty="0">
                  <a:effectLst>
                    <a:outerShdw blurRad="38100" dist="38100" dir="2700000" algn="tl">
                      <a:srgbClr val="000000">
                        <a:alpha val="43137"/>
                      </a:srgbClr>
                    </a:outerShdw>
                  </a:effectLst>
                </a:rPr>
                <a:t>of the cone of </a:t>
              </a:r>
              <a:r>
                <a:rPr lang="en-US" sz="1600" b="1" dirty="0" smtClean="0">
                  <a:effectLst>
                    <a:outerShdw blurRad="38100" dist="38100" dir="2700000" algn="tl">
                      <a:srgbClr val="000000">
                        <a:alpha val="43137"/>
                      </a:srgbClr>
                    </a:outerShdw>
                  </a:effectLst>
                </a:rPr>
                <a:t>light that is projected upward into the slide. </a:t>
              </a:r>
            </a:p>
            <a:p>
              <a:pPr>
                <a:lnSpc>
                  <a:spcPct val="150000"/>
                </a:lnSpc>
                <a:buClr>
                  <a:srgbClr val="FF0000"/>
                </a:buClr>
                <a:buFont typeface="Wingdings" pitchFamily="2" charset="2"/>
                <a:buChar char="ü"/>
              </a:pPr>
              <a:r>
                <a:rPr lang="en-US" sz="1600" b="1" dirty="0" smtClean="0">
                  <a:effectLst>
                    <a:outerShdw blurRad="38100" dist="38100" dir="2700000" algn="tl">
                      <a:srgbClr val="000000">
                        <a:alpha val="43137"/>
                      </a:srgbClr>
                    </a:outerShdw>
                  </a:effectLst>
                </a:rPr>
                <a:t> There is no set rule regarding which setting to use for a particular </a:t>
              </a:r>
            </a:p>
            <a:p>
              <a:pPr>
                <a:lnSpc>
                  <a:spcPct val="150000"/>
                </a:lnSpc>
                <a:buClr>
                  <a:srgbClr val="FF0000"/>
                </a:buClr>
              </a:pPr>
              <a:r>
                <a:rPr lang="en-US" sz="1600" b="1" dirty="0" smtClean="0">
                  <a:effectLst>
                    <a:outerShdw blurRad="38100" dist="38100" dir="2700000" algn="tl">
                      <a:srgbClr val="000000">
                        <a:alpha val="43137"/>
                      </a:srgbClr>
                    </a:outerShdw>
                  </a:effectLst>
                </a:rPr>
                <a:t>    power. Rather, the setting is a function of the transparency of the    </a:t>
              </a:r>
            </a:p>
            <a:p>
              <a:pPr>
                <a:lnSpc>
                  <a:spcPct val="150000"/>
                </a:lnSpc>
                <a:buClr>
                  <a:srgbClr val="FF0000"/>
                </a:buClr>
              </a:pPr>
              <a:r>
                <a:rPr lang="en-US" sz="1600" b="1" dirty="0" smtClean="0">
                  <a:effectLst>
                    <a:outerShdw blurRad="38100" dist="38100" dir="2700000" algn="tl">
                      <a:srgbClr val="000000">
                        <a:alpha val="43137"/>
                      </a:srgbClr>
                    </a:outerShdw>
                  </a:effectLst>
                </a:rPr>
                <a:t>    specimen, the degree of contrast you desire and the particular </a:t>
              </a:r>
            </a:p>
            <a:p>
              <a:pPr>
                <a:lnSpc>
                  <a:spcPct val="150000"/>
                </a:lnSpc>
                <a:buClr>
                  <a:srgbClr val="FF0000"/>
                </a:buClr>
              </a:pPr>
              <a:r>
                <a:rPr lang="en-US" sz="1600" b="1" dirty="0" smtClean="0">
                  <a:effectLst>
                    <a:outerShdw blurRad="38100" dist="38100" dir="2700000" algn="tl">
                      <a:srgbClr val="000000">
                        <a:alpha val="43137"/>
                      </a:srgbClr>
                    </a:outerShdw>
                  </a:effectLst>
                </a:rPr>
                <a:t>    objective lens in use.</a:t>
              </a:r>
              <a:endParaRPr lang="en-US" sz="1600" b="1" dirty="0">
                <a:effectLst>
                  <a:outerShdw blurRad="38100" dist="38100" dir="2700000" algn="tl">
                    <a:srgbClr val="000000">
                      <a:alpha val="43137"/>
                    </a:srgbClr>
                  </a:outerShdw>
                </a:effectLst>
              </a:endParaRPr>
            </a:p>
          </p:txBody>
        </p:sp>
      </p:grpSp>
      <p:sp>
        <p:nvSpPr>
          <p:cNvPr id="7" name="WordArt 20"/>
          <p:cNvSpPr>
            <a:spLocks noChangeArrowheads="1" noChangeShapeType="1"/>
          </p:cNvSpPr>
          <p:nvPr/>
        </p:nvSpPr>
        <p:spPr bwMode="auto">
          <a:xfrm>
            <a:off x="685800" y="228600"/>
            <a:ext cx="7620000" cy="1143000"/>
          </a:xfrm>
          <a:prstGeom prst="rect">
            <a:avLst/>
          </a:prstGeom>
        </p:spPr>
        <p:txBody>
          <a:bodyPr wrap="none" fromWordArt="1">
            <a:prstTxWarp prst="textPlain">
              <a:avLst>
                <a:gd name="adj" fmla="val 50000"/>
              </a:avLst>
            </a:prstTxWarp>
          </a:bodyPr>
          <a:lstStyle/>
          <a:p>
            <a:pPr algn="ctr"/>
            <a:r>
              <a:rPr lang="en-US" sz="3600" kern="10" dirty="0" smtClean="0">
                <a:ln w="19050">
                  <a:solidFill>
                    <a:srgbClr val="99CCFF"/>
                  </a:solidFill>
                  <a:round/>
                  <a:headEnd/>
                  <a:tailEnd/>
                </a:ln>
                <a:effectLst>
                  <a:outerShdw dist="35921" dir="2700000" algn="ctr" rotWithShape="0">
                    <a:srgbClr val="990000"/>
                  </a:outerShdw>
                </a:effectLst>
                <a:latin typeface="Times New Roman" pitchFamily="18" charset="0"/>
                <a:cs typeface="Times New Roman" pitchFamily="18" charset="0"/>
              </a:rPr>
              <a:t>Condenser lens with Diaphragm</a:t>
            </a:r>
            <a:endParaRPr lang="en-US" sz="3600" kern="10" dirty="0">
              <a:ln w="19050">
                <a:solidFill>
                  <a:srgbClr val="99CCFF"/>
                </a:solidFill>
                <a:round/>
                <a:headEnd/>
                <a:tailEnd/>
              </a:ln>
              <a:effectLst>
                <a:outerShdw dist="35921" dir="2700000" algn="ctr" rotWithShape="0">
                  <a:srgbClr val="990000"/>
                </a:outerShdw>
              </a:effectLst>
              <a:latin typeface="Times New Roman" pitchFamily="18" charset="0"/>
              <a:cs typeface="Times New Roman" pitchFamily="18" charset="0"/>
            </a:endParaRPr>
          </a:p>
        </p:txBody>
      </p:sp>
      <p:sp>
        <p:nvSpPr>
          <p:cNvPr id="8" name="Content Placeholder 2"/>
          <p:cNvSpPr txBox="1">
            <a:spLocks/>
          </p:cNvSpPr>
          <p:nvPr/>
        </p:nvSpPr>
        <p:spPr bwMode="auto">
          <a:xfrm>
            <a:off x="381000" y="6553200"/>
            <a:ext cx="8382000" cy="304800"/>
          </a:xfrm>
          <a:prstGeom prst="rect">
            <a:avLst/>
          </a:prstGeom>
          <a:noFill/>
          <a:ln w="9525">
            <a:noFill/>
            <a:miter lim="800000"/>
            <a:headEnd/>
            <a:tailEnd/>
          </a:ln>
          <a:effectLst/>
        </p:spPr>
        <p:txBody>
          <a:bodyPr vert="horz" wrap="square" lIns="91436" tIns="45716" rIns="91436" bIns="45716" numCol="1" anchor="t" anchorCtr="0" compatLnSpc="1">
            <a:prstTxWarp prst="textNoShape">
              <a:avLst/>
            </a:prstTxWarp>
          </a:bodyPr>
          <a:lstStyle/>
          <a:p>
            <a:pPr marL="342842" marR="0" lvl="0" indent="-342842" algn="ctr" defTabSz="914400" rtl="0" eaLnBrk="1" fontAlgn="base" latinLnBrk="0" hangingPunct="1">
              <a:lnSpc>
                <a:spcPct val="100000"/>
              </a:lnSpc>
              <a:spcBef>
                <a:spcPct val="20000"/>
              </a:spcBef>
              <a:spcAft>
                <a:spcPct val="0"/>
              </a:spcAft>
              <a:buClr>
                <a:schemeClr val="accent1"/>
              </a:buClr>
              <a:buSzTx/>
              <a:buFontTx/>
              <a:buNone/>
              <a:tabLst/>
              <a:defRPr/>
            </a:pPr>
            <a:r>
              <a:rPr lang="en-US" sz="1200" kern="0" dirty="0" smtClean="0">
                <a:latin typeface="Times New Roman" pitchFamily="18" charset="0"/>
                <a:cs typeface="Times New Roman" pitchFamily="18" charset="0"/>
              </a:rPr>
              <a:t>© s</a:t>
            </a:r>
            <a:r>
              <a:rPr kumimoji="0" lang="en-US" sz="1200" i="0" u="none" strike="noStrike" kern="0" cap="none" spc="0" normalizeH="0" baseline="0" noProof="0" dirty="0" err="1" smtClean="0">
                <a:ln>
                  <a:noFill/>
                </a:ln>
                <a:solidFill>
                  <a:schemeClr val="tx1"/>
                </a:solidFill>
                <a:uLnTx/>
                <a:uFillTx/>
                <a:latin typeface="Times New Roman" pitchFamily="18" charset="0"/>
                <a:ea typeface="+mn-ea"/>
                <a:cs typeface="Times New Roman" pitchFamily="18" charset="0"/>
              </a:rPr>
              <a:t>atish</a:t>
            </a:r>
            <a:r>
              <a:rPr kumimoji="0" lang="en-US" sz="1200" i="0" u="none" strike="noStrike" kern="0" cap="none" spc="0" normalizeH="0" baseline="0" noProof="0" dirty="0" smtClean="0">
                <a:ln>
                  <a:noFill/>
                </a:ln>
                <a:solidFill>
                  <a:schemeClr val="tx1"/>
                </a:solidFill>
                <a:uLnTx/>
                <a:uFillTx/>
                <a:latin typeface="Times New Roman" pitchFamily="18" charset="0"/>
                <a:ea typeface="+mn-ea"/>
                <a:cs typeface="Times New Roman" pitchFamily="18" charset="0"/>
              </a:rPr>
              <a:t> </a:t>
            </a:r>
            <a:r>
              <a:rPr lang="en-US" sz="1200" kern="0" dirty="0" err="1" smtClean="0">
                <a:latin typeface="Times New Roman" pitchFamily="18" charset="0"/>
                <a:cs typeface="Times New Roman" pitchFamily="18" charset="0"/>
              </a:rPr>
              <a:t>s</a:t>
            </a:r>
            <a:r>
              <a:rPr kumimoji="0" lang="en-US" sz="1200" i="0" u="none" strike="noStrike" kern="0" cap="none" spc="0" normalizeH="0" baseline="0" noProof="0" dirty="0" err="1" smtClean="0">
                <a:ln>
                  <a:noFill/>
                </a:ln>
                <a:solidFill>
                  <a:schemeClr val="tx1"/>
                </a:solidFill>
                <a:uLnTx/>
                <a:uFillTx/>
                <a:latin typeface="Times New Roman" pitchFamily="18" charset="0"/>
                <a:ea typeface="+mn-ea"/>
                <a:cs typeface="Times New Roman" pitchFamily="18" charset="0"/>
              </a:rPr>
              <a:t>arfare</a:t>
            </a:r>
            <a:r>
              <a:rPr kumimoji="0" lang="en-US" sz="1200" i="0" u="none" strike="noStrike" kern="0" cap="none" spc="0" normalizeH="0" baseline="0" noProof="0" dirty="0" smtClean="0">
                <a:ln>
                  <a:noFill/>
                </a:ln>
                <a:solidFill>
                  <a:schemeClr val="tx1"/>
                </a:solidFill>
                <a:uLnTx/>
                <a:uFillTx/>
                <a:latin typeface="Times New Roman" pitchFamily="18" charset="0"/>
                <a:ea typeface="+mn-ea"/>
                <a:cs typeface="Times New Roman" pitchFamily="18" charset="0"/>
              </a:rPr>
              <a:t> </a:t>
            </a:r>
            <a:endParaRPr kumimoji="0" lang="en-US" sz="1200" i="0" u="none" strike="noStrike" kern="0" cap="none" spc="0" normalizeH="0" baseline="0" noProof="0" dirty="0">
              <a:ln>
                <a:noFill/>
              </a:ln>
              <a:solidFill>
                <a:schemeClr val="tx1"/>
              </a:solidFill>
              <a:uLnTx/>
              <a:uFillTx/>
              <a:latin typeface="Times New Roman" pitchFamily="18" charset="0"/>
              <a:ea typeface="+mn-ea"/>
              <a:cs typeface="Times New Roman" pitchFamily="18" charset="0"/>
            </a:endParaRP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8" name="Group 7"/>
          <p:cNvGrpSpPr/>
          <p:nvPr/>
        </p:nvGrpSpPr>
        <p:grpSpPr>
          <a:xfrm>
            <a:off x="152400" y="2057400"/>
            <a:ext cx="8991600" cy="4800600"/>
            <a:chOff x="152400" y="2057400"/>
            <a:chExt cx="8991600" cy="4800600"/>
          </a:xfrm>
        </p:grpSpPr>
        <p:pic>
          <p:nvPicPr>
            <p:cNvPr id="36866" name="Picture 5" descr="C:\My Documents\My Pictures\MICRO.gif"/>
            <p:cNvPicPr>
              <a:picLocks noChangeAspect="1" noChangeArrowheads="1"/>
            </p:cNvPicPr>
            <p:nvPr/>
          </p:nvPicPr>
          <p:blipFill>
            <a:blip r:embed="rId3"/>
            <a:srcRect l="4510" r="16541"/>
            <a:stretch>
              <a:fillRect/>
            </a:stretch>
          </p:blipFill>
          <p:spPr bwMode="auto">
            <a:xfrm>
              <a:off x="6477000" y="2514600"/>
              <a:ext cx="2667000" cy="4343400"/>
            </a:xfrm>
            <a:prstGeom prst="rect">
              <a:avLst/>
            </a:prstGeom>
            <a:noFill/>
            <a:ln w="9525">
              <a:noFill/>
              <a:miter lim="800000"/>
              <a:headEnd/>
              <a:tailEnd/>
            </a:ln>
          </p:spPr>
        </p:pic>
        <p:sp>
          <p:nvSpPr>
            <p:cNvPr id="36867" name="Text Box 6"/>
            <p:cNvSpPr txBox="1">
              <a:spLocks noChangeArrowheads="1"/>
            </p:cNvSpPr>
            <p:nvPr/>
          </p:nvSpPr>
          <p:spPr bwMode="auto">
            <a:xfrm>
              <a:off x="4495800" y="3886200"/>
              <a:ext cx="2057400" cy="461665"/>
            </a:xfrm>
            <a:prstGeom prst="rect">
              <a:avLst/>
            </a:prstGeom>
            <a:noFill/>
            <a:ln w="9525">
              <a:noFill/>
              <a:miter lim="800000"/>
              <a:headEnd/>
              <a:tailEnd/>
            </a:ln>
          </p:spPr>
          <p:txBody>
            <a:bodyPr wrap="square">
              <a:spAutoFit/>
            </a:bodyPr>
            <a:lstStyle/>
            <a:p>
              <a:r>
                <a:rPr lang="en-US"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objective </a:t>
              </a:r>
              <a:r>
                <a:rPr lang="en-US"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lens</a:t>
              </a:r>
              <a:endParaRPr lang="en-US"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6870" name="TextBox 5"/>
            <p:cNvSpPr txBox="1">
              <a:spLocks noChangeArrowheads="1"/>
            </p:cNvSpPr>
            <p:nvPr/>
          </p:nvSpPr>
          <p:spPr bwMode="auto">
            <a:xfrm>
              <a:off x="152400" y="2057400"/>
              <a:ext cx="6553200" cy="1754326"/>
            </a:xfrm>
            <a:prstGeom prst="rect">
              <a:avLst/>
            </a:prstGeom>
            <a:noFill/>
            <a:ln w="9525">
              <a:noFill/>
              <a:miter lim="800000"/>
              <a:headEnd/>
              <a:tailEnd/>
            </a:ln>
          </p:spPr>
          <p:txBody>
            <a:bodyPr wrap="square">
              <a:spAutoFit/>
            </a:bodyPr>
            <a:lstStyle/>
            <a:p>
              <a:pPr>
                <a:lnSpc>
                  <a:spcPct val="150000"/>
                </a:lnSpc>
                <a:buClr>
                  <a:srgbClr val="FF0000"/>
                </a:buClr>
                <a:buFont typeface="Wingdings" pitchFamily="2" charset="2"/>
                <a:buChar char="ü"/>
              </a:pPr>
              <a:r>
                <a:rPr lang="en-US" sz="1800" b="1" dirty="0" smtClean="0">
                  <a:effectLst>
                    <a:outerShdw blurRad="38100" dist="38100" dir="2700000" algn="tl">
                      <a:srgbClr val="000000">
                        <a:alpha val="43137"/>
                      </a:srgbClr>
                    </a:outerShdw>
                  </a:effectLst>
                </a:rPr>
                <a:t> Adds to the magnification</a:t>
              </a:r>
            </a:p>
            <a:p>
              <a:pPr>
                <a:lnSpc>
                  <a:spcPct val="150000"/>
                </a:lnSpc>
                <a:buClr>
                  <a:srgbClr val="FF0000"/>
                </a:buClr>
                <a:buFont typeface="Wingdings" pitchFamily="2" charset="2"/>
                <a:buChar char="ü"/>
              </a:pPr>
              <a:r>
                <a:rPr lang="en-US" sz="1800" b="1" dirty="0" smtClean="0">
                  <a:effectLst>
                    <a:outerShdw blurRad="38100" dist="38100" dir="2700000" algn="tl">
                      <a:srgbClr val="000000">
                        <a:alpha val="43137"/>
                      </a:srgbClr>
                    </a:outerShdw>
                  </a:effectLst>
                </a:rPr>
                <a:t> Usually </a:t>
              </a:r>
              <a:r>
                <a:rPr lang="en-US" sz="1800" b="1" dirty="0">
                  <a:effectLst>
                    <a:outerShdw blurRad="38100" dist="38100" dir="2700000" algn="tl">
                      <a:srgbClr val="000000">
                        <a:alpha val="43137"/>
                      </a:srgbClr>
                    </a:outerShdw>
                  </a:effectLst>
                </a:rPr>
                <a:t>you will find 3 or 4 objective </a:t>
              </a:r>
              <a:r>
                <a:rPr lang="en-US" sz="1800" b="1" dirty="0" smtClean="0">
                  <a:effectLst>
                    <a:outerShdw blurRad="38100" dist="38100" dir="2700000" algn="tl">
                      <a:srgbClr val="000000">
                        <a:alpha val="43137"/>
                      </a:srgbClr>
                    </a:outerShdw>
                  </a:effectLst>
                </a:rPr>
                <a:t>lenses on a microscope</a:t>
              </a:r>
              <a:r>
                <a:rPr lang="en-US" sz="1800" b="1" dirty="0">
                  <a:effectLst>
                    <a:outerShdw blurRad="38100" dist="38100" dir="2700000" algn="tl">
                      <a:srgbClr val="000000">
                        <a:alpha val="43137"/>
                      </a:srgbClr>
                    </a:outerShdw>
                  </a:effectLst>
                </a:rPr>
                <a:t>  </a:t>
              </a:r>
              <a:endParaRPr lang="en-US" sz="1800" b="1" dirty="0" smtClean="0">
                <a:effectLst>
                  <a:outerShdw blurRad="38100" dist="38100" dir="2700000" algn="tl">
                    <a:srgbClr val="000000">
                      <a:alpha val="43137"/>
                    </a:srgbClr>
                  </a:outerShdw>
                </a:effectLst>
              </a:endParaRPr>
            </a:p>
            <a:p>
              <a:pPr>
                <a:lnSpc>
                  <a:spcPct val="150000"/>
                </a:lnSpc>
                <a:buClr>
                  <a:srgbClr val="FF0000"/>
                </a:buClr>
                <a:buFont typeface="Wingdings" pitchFamily="2" charset="2"/>
                <a:buChar char="ü"/>
              </a:pPr>
              <a:r>
                <a:rPr lang="en-US" sz="1800" b="1" dirty="0" smtClean="0">
                  <a:effectLst>
                    <a:outerShdw blurRad="38100" dist="38100" dir="2700000" algn="tl">
                      <a:srgbClr val="000000">
                        <a:alpha val="43137"/>
                      </a:srgbClr>
                    </a:outerShdw>
                  </a:effectLst>
                </a:rPr>
                <a:t> They </a:t>
              </a:r>
              <a:r>
                <a:rPr lang="en-US" sz="1800" b="1" dirty="0">
                  <a:effectLst>
                    <a:outerShdw blurRad="38100" dist="38100" dir="2700000" algn="tl">
                      <a:srgbClr val="000000">
                        <a:alpha val="43137"/>
                      </a:srgbClr>
                    </a:outerShdw>
                  </a:effectLst>
                </a:rPr>
                <a:t>almost </a:t>
              </a:r>
              <a:r>
                <a:rPr lang="en-US" sz="1800" b="1" dirty="0" smtClean="0">
                  <a:effectLst>
                    <a:outerShdw blurRad="38100" dist="38100" dir="2700000" algn="tl">
                      <a:srgbClr val="000000">
                        <a:alpha val="43137"/>
                      </a:srgbClr>
                    </a:outerShdw>
                  </a:effectLst>
                </a:rPr>
                <a:t>always </a:t>
              </a:r>
              <a:r>
                <a:rPr lang="en-US" sz="1800" b="1" dirty="0">
                  <a:effectLst>
                    <a:outerShdw blurRad="38100" dist="38100" dir="2700000" algn="tl">
                      <a:srgbClr val="000000">
                        <a:alpha val="43137"/>
                      </a:srgbClr>
                    </a:outerShdw>
                  </a:effectLst>
                </a:rPr>
                <a:t>consist of 4X, 10X, 40X </a:t>
              </a:r>
              <a:r>
                <a:rPr lang="en-US" sz="1800" b="1" dirty="0" smtClean="0">
                  <a:effectLst>
                    <a:outerShdw blurRad="38100" dist="38100" dir="2700000" algn="tl">
                      <a:srgbClr val="000000">
                        <a:alpha val="43137"/>
                      </a:srgbClr>
                    </a:outerShdw>
                  </a:effectLst>
                </a:rPr>
                <a:t>and 100X powers</a:t>
              </a:r>
              <a:r>
                <a:rPr lang="en-US" sz="1800" b="1" dirty="0">
                  <a:effectLst>
                    <a:outerShdw blurRad="38100" dist="38100" dir="2700000" algn="tl">
                      <a:srgbClr val="000000">
                        <a:alpha val="43137"/>
                      </a:srgbClr>
                    </a:outerShdw>
                  </a:effectLst>
                </a:rPr>
                <a:t>  </a:t>
              </a:r>
              <a:endParaRPr lang="en-US" sz="1800" b="1" dirty="0" smtClean="0">
                <a:effectLst>
                  <a:outerShdw blurRad="38100" dist="38100" dir="2700000" algn="tl">
                    <a:srgbClr val="000000">
                      <a:alpha val="43137"/>
                    </a:srgbClr>
                  </a:outerShdw>
                </a:effectLst>
              </a:endParaRPr>
            </a:p>
            <a:p>
              <a:pPr>
                <a:lnSpc>
                  <a:spcPct val="150000"/>
                </a:lnSpc>
                <a:buClr>
                  <a:srgbClr val="FF0000"/>
                </a:buClr>
                <a:buFont typeface="Wingdings" pitchFamily="2" charset="2"/>
                <a:buChar char="ü"/>
              </a:pPr>
              <a:r>
                <a:rPr lang="en-US" sz="1800" b="1" dirty="0" smtClean="0">
                  <a:effectLst>
                    <a:outerShdw blurRad="38100" dist="38100" dir="2700000" algn="tl">
                      <a:srgbClr val="000000">
                        <a:alpha val="43137"/>
                      </a:srgbClr>
                    </a:outerShdw>
                  </a:effectLst>
                </a:rPr>
                <a:t> When </a:t>
              </a:r>
              <a:r>
                <a:rPr lang="en-US" sz="1800" b="1" dirty="0">
                  <a:effectLst>
                    <a:outerShdw blurRad="38100" dist="38100" dir="2700000" algn="tl">
                      <a:srgbClr val="000000">
                        <a:alpha val="43137"/>
                      </a:srgbClr>
                    </a:outerShdw>
                  </a:effectLst>
                </a:rPr>
                <a:t>coupled with a 10X (most common)</a:t>
              </a:r>
            </a:p>
          </p:txBody>
        </p:sp>
      </p:grpSp>
      <p:sp>
        <p:nvSpPr>
          <p:cNvPr id="7" name="WordArt 20"/>
          <p:cNvSpPr>
            <a:spLocks noChangeArrowheads="1" noChangeShapeType="1"/>
          </p:cNvSpPr>
          <p:nvPr/>
        </p:nvSpPr>
        <p:spPr bwMode="auto">
          <a:xfrm>
            <a:off x="685800" y="228600"/>
            <a:ext cx="7620000" cy="1143000"/>
          </a:xfrm>
          <a:prstGeom prst="rect">
            <a:avLst/>
          </a:prstGeom>
        </p:spPr>
        <p:txBody>
          <a:bodyPr wrap="none" fromWordArt="1">
            <a:prstTxWarp prst="textPlain">
              <a:avLst>
                <a:gd name="adj" fmla="val 50000"/>
              </a:avLst>
            </a:prstTxWarp>
          </a:bodyPr>
          <a:lstStyle/>
          <a:p>
            <a:pPr algn="ctr"/>
            <a:r>
              <a:rPr lang="en-US" sz="3600" kern="10" dirty="0" smtClean="0">
                <a:ln w="19050">
                  <a:solidFill>
                    <a:srgbClr val="99CCFF"/>
                  </a:solidFill>
                  <a:round/>
                  <a:headEnd/>
                  <a:tailEnd/>
                </a:ln>
                <a:effectLst>
                  <a:outerShdw dist="35921" dir="2700000" algn="ctr" rotWithShape="0">
                    <a:srgbClr val="990000"/>
                  </a:outerShdw>
                </a:effectLst>
                <a:latin typeface="Times New Roman" pitchFamily="18" charset="0"/>
                <a:cs typeface="Times New Roman" pitchFamily="18" charset="0"/>
              </a:rPr>
              <a:t>Objective lenses</a:t>
            </a:r>
            <a:endParaRPr lang="en-US" sz="3600" kern="10" dirty="0">
              <a:ln w="19050">
                <a:solidFill>
                  <a:srgbClr val="99CCFF"/>
                </a:solidFill>
                <a:round/>
                <a:headEnd/>
                <a:tailEnd/>
              </a:ln>
              <a:effectLst>
                <a:outerShdw dist="35921" dir="2700000" algn="ctr" rotWithShape="0">
                  <a:srgbClr val="990000"/>
                </a:outerShdw>
              </a:effectLst>
              <a:latin typeface="Times New Roman" pitchFamily="18" charset="0"/>
              <a:cs typeface="Times New Roman" pitchFamily="18" charset="0"/>
            </a:endParaRPr>
          </a:p>
        </p:txBody>
      </p:sp>
      <p:sp>
        <p:nvSpPr>
          <p:cNvPr id="9" name="Content Placeholder 2"/>
          <p:cNvSpPr txBox="1">
            <a:spLocks/>
          </p:cNvSpPr>
          <p:nvPr/>
        </p:nvSpPr>
        <p:spPr bwMode="auto">
          <a:xfrm>
            <a:off x="381000" y="6553200"/>
            <a:ext cx="8382000" cy="304800"/>
          </a:xfrm>
          <a:prstGeom prst="rect">
            <a:avLst/>
          </a:prstGeom>
          <a:noFill/>
          <a:ln w="9525">
            <a:noFill/>
            <a:miter lim="800000"/>
            <a:headEnd/>
            <a:tailEnd/>
          </a:ln>
          <a:effectLst/>
        </p:spPr>
        <p:txBody>
          <a:bodyPr vert="horz" wrap="square" lIns="91436" tIns="45716" rIns="91436" bIns="45716" numCol="1" anchor="t" anchorCtr="0" compatLnSpc="1">
            <a:prstTxWarp prst="textNoShape">
              <a:avLst/>
            </a:prstTxWarp>
          </a:bodyPr>
          <a:lstStyle/>
          <a:p>
            <a:pPr marL="342842" marR="0" lvl="0" indent="-342842" algn="ctr" defTabSz="914400" rtl="0" eaLnBrk="1" fontAlgn="base" latinLnBrk="0" hangingPunct="1">
              <a:lnSpc>
                <a:spcPct val="100000"/>
              </a:lnSpc>
              <a:spcBef>
                <a:spcPct val="20000"/>
              </a:spcBef>
              <a:spcAft>
                <a:spcPct val="0"/>
              </a:spcAft>
              <a:buClr>
                <a:schemeClr val="accent1"/>
              </a:buClr>
              <a:buSzTx/>
              <a:buFontTx/>
              <a:buNone/>
              <a:tabLst/>
              <a:defRPr/>
            </a:pPr>
            <a:r>
              <a:rPr lang="en-US" sz="1200" kern="0" dirty="0" smtClean="0">
                <a:latin typeface="Times New Roman" pitchFamily="18" charset="0"/>
                <a:cs typeface="Times New Roman" pitchFamily="18" charset="0"/>
              </a:rPr>
              <a:t>© s</a:t>
            </a:r>
            <a:r>
              <a:rPr kumimoji="0" lang="en-US" sz="1200" i="0" u="none" strike="noStrike" kern="0" cap="none" spc="0" normalizeH="0" baseline="0" noProof="0" dirty="0" err="1" smtClean="0">
                <a:ln>
                  <a:noFill/>
                </a:ln>
                <a:solidFill>
                  <a:schemeClr val="tx1"/>
                </a:solidFill>
                <a:uLnTx/>
                <a:uFillTx/>
                <a:latin typeface="Times New Roman" pitchFamily="18" charset="0"/>
                <a:ea typeface="+mn-ea"/>
                <a:cs typeface="Times New Roman" pitchFamily="18" charset="0"/>
              </a:rPr>
              <a:t>atish</a:t>
            </a:r>
            <a:r>
              <a:rPr kumimoji="0" lang="en-US" sz="1200" i="0" u="none" strike="noStrike" kern="0" cap="none" spc="0" normalizeH="0" baseline="0" noProof="0" dirty="0" smtClean="0">
                <a:ln>
                  <a:noFill/>
                </a:ln>
                <a:solidFill>
                  <a:schemeClr val="tx1"/>
                </a:solidFill>
                <a:uLnTx/>
                <a:uFillTx/>
                <a:latin typeface="Times New Roman" pitchFamily="18" charset="0"/>
                <a:ea typeface="+mn-ea"/>
                <a:cs typeface="Times New Roman" pitchFamily="18" charset="0"/>
              </a:rPr>
              <a:t> </a:t>
            </a:r>
            <a:r>
              <a:rPr lang="en-US" sz="1200" kern="0" dirty="0" err="1" smtClean="0">
                <a:latin typeface="Times New Roman" pitchFamily="18" charset="0"/>
                <a:cs typeface="Times New Roman" pitchFamily="18" charset="0"/>
              </a:rPr>
              <a:t>s</a:t>
            </a:r>
            <a:r>
              <a:rPr kumimoji="0" lang="en-US" sz="1200" i="0" u="none" strike="noStrike" kern="0" cap="none" spc="0" normalizeH="0" baseline="0" noProof="0" dirty="0" err="1" smtClean="0">
                <a:ln>
                  <a:noFill/>
                </a:ln>
                <a:solidFill>
                  <a:schemeClr val="tx1"/>
                </a:solidFill>
                <a:uLnTx/>
                <a:uFillTx/>
                <a:latin typeface="Times New Roman" pitchFamily="18" charset="0"/>
                <a:ea typeface="+mn-ea"/>
                <a:cs typeface="Times New Roman" pitchFamily="18" charset="0"/>
              </a:rPr>
              <a:t>arfare</a:t>
            </a:r>
            <a:r>
              <a:rPr kumimoji="0" lang="en-US" sz="1200" i="0" u="none" strike="noStrike" kern="0" cap="none" spc="0" normalizeH="0" baseline="0" noProof="0" dirty="0" smtClean="0">
                <a:ln>
                  <a:noFill/>
                </a:ln>
                <a:solidFill>
                  <a:schemeClr val="tx1"/>
                </a:solidFill>
                <a:uLnTx/>
                <a:uFillTx/>
                <a:latin typeface="Times New Roman" pitchFamily="18" charset="0"/>
                <a:ea typeface="+mn-ea"/>
                <a:cs typeface="Times New Roman" pitchFamily="18" charset="0"/>
              </a:rPr>
              <a:t> </a:t>
            </a:r>
            <a:endParaRPr kumimoji="0" lang="en-US" sz="1200" i="0" u="none" strike="noStrike" kern="0" cap="none" spc="0" normalizeH="0" baseline="0" noProof="0" dirty="0">
              <a:ln>
                <a:noFill/>
              </a:ln>
              <a:solidFill>
                <a:schemeClr val="tx1"/>
              </a:solidFill>
              <a:uLnTx/>
              <a:uFillTx/>
              <a:latin typeface="Times New Roman" pitchFamily="18" charset="0"/>
              <a:ea typeface="+mn-ea"/>
              <a:cs typeface="Times New Roman" pitchFamily="18" charset="0"/>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1" name="Text Box 6"/>
          <p:cNvSpPr txBox="1">
            <a:spLocks noChangeArrowheads="1"/>
          </p:cNvSpPr>
          <p:nvPr/>
        </p:nvSpPr>
        <p:spPr bwMode="auto">
          <a:xfrm>
            <a:off x="4495800" y="3886200"/>
            <a:ext cx="2362200" cy="461665"/>
          </a:xfrm>
          <a:prstGeom prst="rect">
            <a:avLst/>
          </a:prstGeom>
          <a:noFill/>
          <a:ln w="9525">
            <a:noFill/>
            <a:miter lim="800000"/>
            <a:headEnd/>
            <a:tailEnd/>
          </a:ln>
        </p:spPr>
        <p:txBody>
          <a:bodyPr wrap="square">
            <a:spAutoFit/>
          </a:bodyPr>
          <a:lstStyle/>
          <a:p>
            <a:r>
              <a:rPr lang="en-US"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objective </a:t>
            </a:r>
            <a:r>
              <a:rPr lang="en-US"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lens</a:t>
            </a:r>
            <a:endParaRPr lang="en-US"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grpSp>
        <p:nvGrpSpPr>
          <p:cNvPr id="7" name="Group 6"/>
          <p:cNvGrpSpPr/>
          <p:nvPr/>
        </p:nvGrpSpPr>
        <p:grpSpPr>
          <a:xfrm>
            <a:off x="152400" y="1524000"/>
            <a:ext cx="8991600" cy="5257800"/>
            <a:chOff x="152400" y="1600200"/>
            <a:chExt cx="8991600" cy="5257800"/>
          </a:xfrm>
        </p:grpSpPr>
        <p:pic>
          <p:nvPicPr>
            <p:cNvPr id="37890" name="Picture 5" descr="C:\My Documents\My Pictures\MICRO.gif"/>
            <p:cNvPicPr>
              <a:picLocks noChangeAspect="1" noChangeArrowheads="1"/>
            </p:cNvPicPr>
            <p:nvPr/>
          </p:nvPicPr>
          <p:blipFill>
            <a:blip r:embed="rId3"/>
            <a:srcRect l="4510" r="16541"/>
            <a:stretch>
              <a:fillRect/>
            </a:stretch>
          </p:blipFill>
          <p:spPr bwMode="auto">
            <a:xfrm>
              <a:off x="6477000" y="2514600"/>
              <a:ext cx="2667000" cy="4343400"/>
            </a:xfrm>
            <a:prstGeom prst="rect">
              <a:avLst/>
            </a:prstGeom>
            <a:noFill/>
            <a:ln w="9525">
              <a:noFill/>
              <a:miter lim="800000"/>
              <a:headEnd/>
              <a:tailEnd/>
            </a:ln>
          </p:spPr>
        </p:pic>
        <p:sp>
          <p:nvSpPr>
            <p:cNvPr id="37893" name="TextBox 5"/>
            <p:cNvSpPr txBox="1">
              <a:spLocks noChangeArrowheads="1"/>
            </p:cNvSpPr>
            <p:nvPr/>
          </p:nvSpPr>
          <p:spPr bwMode="auto">
            <a:xfrm>
              <a:off x="152400" y="1600200"/>
              <a:ext cx="6324600" cy="2585323"/>
            </a:xfrm>
            <a:prstGeom prst="rect">
              <a:avLst/>
            </a:prstGeom>
            <a:noFill/>
            <a:ln w="9525">
              <a:noFill/>
              <a:miter lim="800000"/>
              <a:headEnd/>
              <a:tailEnd/>
            </a:ln>
          </p:spPr>
          <p:txBody>
            <a:bodyPr wrap="square">
              <a:spAutoFit/>
            </a:bodyPr>
            <a:lstStyle/>
            <a:p>
              <a:pPr>
                <a:lnSpc>
                  <a:spcPct val="150000"/>
                </a:lnSpc>
                <a:buClr>
                  <a:srgbClr val="FF0000"/>
                </a:buClr>
                <a:buFont typeface="Wingdings" pitchFamily="2" charset="2"/>
                <a:buChar char="ü"/>
              </a:pPr>
              <a:r>
                <a:rPr lang="en-US" sz="1800" b="1" dirty="0" smtClean="0">
                  <a:effectLst>
                    <a:outerShdw blurRad="38100" dist="38100" dir="2700000" algn="tl">
                      <a:srgbClr val="000000">
                        <a:alpha val="43137"/>
                      </a:srgbClr>
                    </a:outerShdw>
                  </a:effectLst>
                </a:rPr>
                <a:t> The shortest lens </a:t>
              </a:r>
              <a:r>
                <a:rPr lang="en-US" sz="1800" b="1" dirty="0">
                  <a:effectLst>
                    <a:outerShdw blurRad="38100" dist="38100" dir="2700000" algn="tl">
                      <a:srgbClr val="000000">
                        <a:alpha val="43137"/>
                      </a:srgbClr>
                    </a:outerShdw>
                  </a:effectLst>
                </a:rPr>
                <a:t>is the lowest </a:t>
              </a:r>
              <a:r>
                <a:rPr lang="en-US" sz="1800" b="1" dirty="0" smtClean="0">
                  <a:effectLst>
                    <a:outerShdw blurRad="38100" dist="38100" dir="2700000" algn="tl">
                      <a:srgbClr val="000000">
                        <a:alpha val="43137"/>
                      </a:srgbClr>
                    </a:outerShdw>
                  </a:effectLst>
                </a:rPr>
                <a:t>power</a:t>
              </a:r>
            </a:p>
            <a:p>
              <a:pPr>
                <a:lnSpc>
                  <a:spcPct val="150000"/>
                </a:lnSpc>
                <a:buClr>
                  <a:srgbClr val="FF0000"/>
                </a:buClr>
                <a:buFont typeface="Wingdings" pitchFamily="2" charset="2"/>
                <a:buChar char="ü"/>
              </a:pPr>
              <a:r>
                <a:rPr lang="en-US" sz="1800" b="1" dirty="0" smtClean="0">
                  <a:effectLst>
                    <a:outerShdw blurRad="38100" dist="38100" dir="2700000" algn="tl">
                      <a:srgbClr val="000000">
                        <a:alpha val="43137"/>
                      </a:srgbClr>
                    </a:outerShdw>
                  </a:effectLst>
                </a:rPr>
                <a:t> The </a:t>
              </a:r>
              <a:r>
                <a:rPr lang="en-US" sz="1800" b="1" dirty="0">
                  <a:effectLst>
                    <a:outerShdw blurRad="38100" dist="38100" dir="2700000" algn="tl">
                      <a:srgbClr val="000000">
                        <a:alpha val="43137"/>
                      </a:srgbClr>
                    </a:outerShdw>
                  </a:effectLst>
                </a:rPr>
                <a:t>longest one is the lens with the greatest </a:t>
              </a:r>
              <a:r>
                <a:rPr lang="en-US" sz="1800" b="1" dirty="0" smtClean="0">
                  <a:effectLst>
                    <a:outerShdw blurRad="38100" dist="38100" dir="2700000" algn="tl">
                      <a:srgbClr val="000000">
                        <a:alpha val="43137"/>
                      </a:srgbClr>
                    </a:outerShdw>
                  </a:effectLst>
                </a:rPr>
                <a:t>power</a:t>
              </a:r>
              <a:r>
                <a:rPr lang="en-US" sz="1800" b="1" dirty="0">
                  <a:effectLst>
                    <a:outerShdw blurRad="38100" dist="38100" dir="2700000" algn="tl">
                      <a:srgbClr val="000000">
                        <a:alpha val="43137"/>
                      </a:srgbClr>
                    </a:outerShdw>
                  </a:effectLst>
                </a:rPr>
                <a:t>  </a:t>
              </a:r>
              <a:endParaRPr lang="en-US" sz="1800" b="1" dirty="0" smtClean="0">
                <a:effectLst>
                  <a:outerShdw blurRad="38100" dist="38100" dir="2700000" algn="tl">
                    <a:srgbClr val="000000">
                      <a:alpha val="43137"/>
                    </a:srgbClr>
                  </a:outerShdw>
                </a:effectLst>
              </a:endParaRPr>
            </a:p>
            <a:p>
              <a:pPr>
                <a:lnSpc>
                  <a:spcPct val="150000"/>
                </a:lnSpc>
                <a:buClr>
                  <a:srgbClr val="FF0000"/>
                </a:buClr>
                <a:buFont typeface="Wingdings" pitchFamily="2" charset="2"/>
                <a:buChar char="ü"/>
              </a:pPr>
              <a:r>
                <a:rPr lang="en-US" sz="1800" b="1" dirty="0" smtClean="0">
                  <a:effectLst>
                    <a:outerShdw blurRad="38100" dist="38100" dir="2700000" algn="tl">
                      <a:srgbClr val="000000">
                        <a:alpha val="43137"/>
                      </a:srgbClr>
                    </a:outerShdw>
                  </a:effectLst>
                </a:rPr>
                <a:t> The lenses </a:t>
              </a:r>
              <a:r>
                <a:rPr lang="en-US" sz="1800" b="1" dirty="0">
                  <a:effectLst>
                    <a:outerShdw blurRad="38100" dist="38100" dir="2700000" algn="tl">
                      <a:srgbClr val="000000">
                        <a:alpha val="43137"/>
                      </a:srgbClr>
                    </a:outerShdw>
                  </a:effectLst>
                </a:rPr>
                <a:t>are color </a:t>
              </a:r>
              <a:r>
                <a:rPr lang="en-US" sz="1800" b="1" dirty="0" smtClean="0">
                  <a:effectLst>
                    <a:outerShdw blurRad="38100" dist="38100" dir="2700000" algn="tl">
                      <a:srgbClr val="000000">
                        <a:alpha val="43137"/>
                      </a:srgbClr>
                    </a:outerShdw>
                  </a:effectLst>
                </a:rPr>
                <a:t>coded</a:t>
              </a:r>
            </a:p>
            <a:p>
              <a:pPr>
                <a:lnSpc>
                  <a:spcPct val="150000"/>
                </a:lnSpc>
                <a:buClr>
                  <a:srgbClr val="FF0000"/>
                </a:buClr>
                <a:buFont typeface="Wingdings" pitchFamily="2" charset="2"/>
                <a:buChar char="ü"/>
              </a:pPr>
              <a:r>
                <a:rPr lang="en-US" sz="1800" b="1" dirty="0" smtClean="0">
                  <a:effectLst>
                    <a:outerShdw blurRad="38100" dist="38100" dir="2700000" algn="tl">
                      <a:srgbClr val="000000">
                        <a:alpha val="43137"/>
                      </a:srgbClr>
                    </a:outerShdw>
                  </a:effectLst>
                </a:rPr>
                <a:t> When objective lens is coupled with eyepiece lens, we get </a:t>
              </a:r>
            </a:p>
            <a:p>
              <a:pPr>
                <a:lnSpc>
                  <a:spcPct val="150000"/>
                </a:lnSpc>
                <a:buClr>
                  <a:srgbClr val="FF0000"/>
                </a:buClr>
              </a:pPr>
              <a:r>
                <a:rPr lang="en-US" sz="1800" b="1" dirty="0" smtClean="0">
                  <a:effectLst>
                    <a:outerShdw blurRad="38100" dist="38100" dir="2700000" algn="tl">
                      <a:srgbClr val="000000">
                        <a:alpha val="43137"/>
                      </a:srgbClr>
                    </a:outerShdw>
                  </a:effectLst>
                </a:rPr>
                <a:t>    total  magnifications of 40X (4X times 10X), 100X , 400X  </a:t>
              </a:r>
            </a:p>
            <a:p>
              <a:pPr>
                <a:lnSpc>
                  <a:spcPct val="150000"/>
                </a:lnSpc>
                <a:buClr>
                  <a:srgbClr val="FF0000"/>
                </a:buClr>
              </a:pPr>
              <a:r>
                <a:rPr lang="en-US" sz="1800" b="1" dirty="0" smtClean="0">
                  <a:effectLst>
                    <a:outerShdw blurRad="38100" dist="38100" dir="2700000" algn="tl">
                      <a:srgbClr val="000000">
                        <a:alpha val="43137"/>
                      </a:srgbClr>
                    </a:outerShdw>
                  </a:effectLst>
                </a:rPr>
                <a:t>    and 1000X</a:t>
              </a:r>
              <a:endParaRPr lang="en-US" sz="1800" b="1" dirty="0">
                <a:effectLst>
                  <a:outerShdw blurRad="38100" dist="38100" dir="2700000" algn="tl">
                    <a:srgbClr val="000000">
                      <a:alpha val="43137"/>
                    </a:srgbClr>
                  </a:outerShdw>
                </a:effectLst>
              </a:endParaRPr>
            </a:p>
          </p:txBody>
        </p:sp>
      </p:grpSp>
      <p:sp>
        <p:nvSpPr>
          <p:cNvPr id="6" name="WordArt 20"/>
          <p:cNvSpPr>
            <a:spLocks noChangeArrowheads="1" noChangeShapeType="1"/>
          </p:cNvSpPr>
          <p:nvPr/>
        </p:nvSpPr>
        <p:spPr bwMode="auto">
          <a:xfrm>
            <a:off x="685800" y="228600"/>
            <a:ext cx="7620000" cy="1143000"/>
          </a:xfrm>
          <a:prstGeom prst="rect">
            <a:avLst/>
          </a:prstGeom>
        </p:spPr>
        <p:txBody>
          <a:bodyPr wrap="none" fromWordArt="1">
            <a:prstTxWarp prst="textPlain">
              <a:avLst>
                <a:gd name="adj" fmla="val 50000"/>
              </a:avLst>
            </a:prstTxWarp>
          </a:bodyPr>
          <a:lstStyle/>
          <a:p>
            <a:pPr algn="ctr"/>
            <a:r>
              <a:rPr lang="en-US" sz="3600" kern="10" dirty="0" smtClean="0">
                <a:ln w="19050">
                  <a:solidFill>
                    <a:srgbClr val="99CCFF"/>
                  </a:solidFill>
                  <a:round/>
                  <a:headEnd/>
                  <a:tailEnd/>
                </a:ln>
                <a:effectLst>
                  <a:outerShdw dist="35921" dir="2700000" algn="ctr" rotWithShape="0">
                    <a:srgbClr val="990000"/>
                  </a:outerShdw>
                </a:effectLst>
                <a:latin typeface="Times New Roman" pitchFamily="18" charset="0"/>
                <a:cs typeface="Times New Roman" pitchFamily="18" charset="0"/>
              </a:rPr>
              <a:t>Objective lenses</a:t>
            </a:r>
            <a:endParaRPr lang="en-US" sz="3600" kern="10" dirty="0">
              <a:ln w="19050">
                <a:solidFill>
                  <a:srgbClr val="99CCFF"/>
                </a:solidFill>
                <a:round/>
                <a:headEnd/>
                <a:tailEnd/>
              </a:ln>
              <a:effectLst>
                <a:outerShdw dist="35921" dir="2700000" algn="ctr" rotWithShape="0">
                  <a:srgbClr val="990000"/>
                </a:outerShdw>
              </a:effectLst>
              <a:latin typeface="Times New Roman" pitchFamily="18" charset="0"/>
              <a:cs typeface="Times New Roman" pitchFamily="18" charset="0"/>
            </a:endParaRPr>
          </a:p>
        </p:txBody>
      </p:sp>
      <p:sp>
        <p:nvSpPr>
          <p:cNvPr id="10" name="TextBox 9"/>
          <p:cNvSpPr txBox="1"/>
          <p:nvPr/>
        </p:nvSpPr>
        <p:spPr>
          <a:xfrm>
            <a:off x="4267200" y="5181600"/>
            <a:ext cx="184731" cy="461665"/>
          </a:xfrm>
          <a:prstGeom prst="rect">
            <a:avLst/>
          </a:prstGeom>
          <a:noFill/>
        </p:spPr>
        <p:txBody>
          <a:bodyPr wrap="none" rtlCol="0">
            <a:spAutoFit/>
          </a:bodyPr>
          <a:lstStyle/>
          <a:p>
            <a:endParaRPr lang="en-US" dirty="0"/>
          </a:p>
        </p:txBody>
      </p:sp>
      <p:sp>
        <p:nvSpPr>
          <p:cNvPr id="70658" name="AutoShape 2" descr="data:image/jpeg;base64,/9j/4AAQSkZJRgABAQAAAQABAAD/2wCEAAkGBxQSEhQUEhQVFBUXFBQUFxQXFxcUFRcUGBcXFxcUFBQYHCggHRolHBQUITEhJSksLi4uFx8zODMsNygtLisBCgoKDg0OGBAQGiwcHBwsLCwsLCwsLCwsLCwsLCwsLCwsLCwsLCwsLCwsLCwsLCwsLCwsLCwsLCwsLCwsLCwsLP/AABEIALgBEgMBIgACEQEDEQH/xAAcAAABBAMBAAAAAAAAAAAAAAAAAQIDBAUGBwj/xABAEAACAQMABQkFBQcDBQAAAAAAAQIDBBEFEiExcQYHE0FRYYGRoSIyscHRFDNCUpIjYnKCwuHwQ1ODJERjsuL/xAAZAQEBAQEBAQAAAAAAAAAAAAAAAQIDBAX/xAAjEQEBAQEAAgMAAgIDAAAAAAAAARECEjEDIUETUWFxBCIy/9oADAMBAAIRAxEAPwDqDmJGqVukGdLtPPr3+K9r9XiLrFNVByqDUxbcxspYIHUGSmNMUatT9qXaVfeYKtc+3J9+PIsWtczrveNjPxqknSGKhXJenNa43hk41R6qGNjV7x6rF1m8sgqgqmUnVHU6pdZ8VxSHuqVOlH9IXWby4Bz2wlSvsReIVIKr/M21L1Rzc6Tz7XKle0orfCht8ZyaObHWXY5d+8AABWAAAAAAAAAAAAAAAAAAAAAAAAAAAepunGqttKbrIWi+vJ5H1PFeVUVVclNyFjMJjIKoVtJXvRwbfhxIZ3kY7/LrMTd13UeXu6kNOeNqO1k5bX17S7TrFNEsV3kdmRp1yzTrGKiTQqMrFkZLph0K5julHxqBnGTjXJFVMfBsswg+7zRXPrItxqBVu0k23sSbb7F2lbo5d3mjWOWVpd16UqVvFKMliUteCcln3Vt2I3zzbXO98T9cU5a6Y+13tasvdcnGH8EdkfPGfEwhtlfm60im8Wza7p0n/UVp8hNIrfaVfDD+DO+Y8du1rgGcnyPvlvtK/wChlepybu477auv+OX0AxYFuei6630aq405L5EFShKPvRkuKaAjATIuQAAAAAAAAAAAAAAAAAAAAO1XfKOEX7Uori/kZbROkemhKcNqisv1+hwOrXlJ5bZ0vmcvXKVai3vhlf55mP4uXq6/5dz6jZ63KZRkk6dTH5tj9MlmnpKM/dqLh7r8mTT0PrRzgxd3o1R2Y9CeHNa5+e6yShnbv9R8YGtKxmvdlKPBuPwFjc3MH945LsklL1ayZvw/5d588bNGG0mUDD0dKVFvgpcMx+pYtdNJvbSmvKS+Rn+Or/LGUjAnhAq07yL6pL+VlyjWT7fJk8a535J/aanSJHSQn2iK7RVdrqj4tl8axflh8ab7B7ilvfgI6rf9hNU3OHHr5r+IquXw7CpVpF9wI5wN447rDTpPvESl+aXmy7WgR6plqGQnNfjl5sljc1F+OXmIkAMiZXtT82eO0R3U3vUXxjF/IaoklOkPtMhmrGXvUaMuNOP0Kt1oe2ntlZ20v+KP0MoqeBWjW1MjV63Juye+yorgtX4FWfI2wl/22OEpG01KYzUJtJzGpz5v9Hv/AE6keE39SrU5tbJ7pVo+Ofijd+jE6MeVa8XPqvNbb/huKi4qL+RQuOazC9i5XjD/AOjp+oMlTHlTHAOUGgqtnUUKq3rMZLdJdqMWd05y9DK40c6kV7dB62cbdXrXlnyOFm2AAAAAAABt3NZedHpCkuqeY+aNRL2g7rorilU/LNMQ9vTsIYysbm/Xb8yrc26Zc1s4kt0oqS8iGoZqcXYpK0j2Ec7OHYXmiKSI3qCNtHsGqgk9xaghskDUeouwdCIosQFnEZTW0kbEigLUEOIozFdQuoe2MkyOUxjmBHVRFgkkxNUiwxoTA5j6dJvbuS63sRMXSQLEGNhTX54+vxwOqU3Hf9V4MEynSkNUhmRHIauQskMwK6giYD8BgVCkVG4jXAmwI0A60pKanSluqQcfNHmvTuj3b3FWi/wTlHwzs9MHpSi9WSa6mcn58NEdHdQrxXs1oZb/AHlj5P0OnPpiz7c1AAKyAAAAAAD0vyRvOmsLafX0ai+K2fIvzZpfM3f9JYzp9dKp6SSfyZt7kTpnn3Yehk0OixtQy2SAkhEwkwEQoiBgGR8GRDoMB82MyOkNwArYxyFY1oKRMmzsIdUdkApw1pKK62kLd1duqvdjsX14veTaO+8z2Rm/FQkU3EJ+iBNTrNd6611MjihZRDR1aKwpR91+afYyHWJqDxsfuvY/kxlSk02n1BIamSQGJEkUFSocJFDkiKEhdUckSRiGdROBr3Opov7RoyUksyoPXXbq9fpk2fBJGgqkKlKW1ThKLXgzXPtK8oAXNM2LoV6tJ74VJR8E9noUzSAAAAAAA6VzGXuLqtR/3KWsuMH9JM6tNYbOD82V50Wk7aXVKcqb4TjKPxa8jvt7HEiVz9d/7RoWQ1DmR0iMMEiiDgRRRo6yymt+FnrfYvTf2hCllZylt1Un1vs7t68ySlDWjqrfl478rDXHYvUkrQUsrK3vG3Y3hKW3jtyUQO3fs42t52LqfY/DAkreSWcbOK3dq7V3k8prLe/2s8U8qWPJeYyOFq9aUn+l7H834kB9mfbHZhvLWzO7PEjlTxsZIn/66r8Nz9I+os3nb3LzwBX1RNUmwI0BDqiYJmhmAJbB4qR73q/qTXzK8oYeHwHrZuLF7HapLdNa3j+JeeQn6qxiLJCoWQaRKJPcRyoy7VqvjH+2CIs4/ZPuqL1T+gSqiiPihB0QJEOSERJFBdKkPSESFIFH0pYaYwQI4vz3aJ6K+VWK9mvDW/mjhP0aOdnfeeXRnT6OjVSzKhNP+V7H8fQ4EdEAAAAAABNZ3Dp1IVI74TjNcYtP5HqO4kpwhUW6UYyXBrPzPKx6T5AXXT6Ltpb3Gmqb40/Z+SDn37lXkhyiPUR6iZbhiiLgekDQxTNUNUeIwGtCC5ECkAAIARg2NcgBsbkGxoC5LdtJTi6b2POYP97ri+54XiUsgCw+UcPDW1bHxEbJlWU9k3h9Ut/hLt47+I2dtJblldsfaXoDUOSzJ4pfxTz4RWPi/QhjRf4vZXa/kusLitrPZsSWEu4qezIlqlBFPJYotkVchFDthFGLHajKiQRsb0YqpkNRsa5E0oFSowp95aq4t69CW1VKU4+Oq0eW7ii4TlCW+MnF8U8HqO2r6sk+84Hzo6N6DSVdL3ZtVY8JLb65NT0n61QAAoAAAA7nzD3mvZ16TeejrayXZGcU9n80ZeZww6hzB3+rd1qLeypS1ku+Dz8GxGO//LrdSOGwRNdRxIhIs+wJkQA0GxuQY3JArYCJi6wUgjYrkRyYA2NyDYAIIAEAIKJkAFUsdwgBSSk2NHMQAiWbdlcdCokErLUmSOZQhcojq3htjF+VQjdUxsrtlWvpGMffqQjxl8hlXGXqVyjWrmt6Q5a2dLOtW1n2QWTXL3nVpR+5tnP96pLHptF5X06BKq3uTfA55z220f8ApKreKjjODj16qw03/nWYe+51L2eymqdJfuxy/NmoaT0pWuJ69epKpLdmT3LsS3ISYntUAACgAAANk5uNIdBpK1m3hdJqS4TTh/Ua2Po1XGUZLfFqS4p5QR6z0hHaU8ktvcqtb0aq/wBSlCfnFMrZJWPj9HNiZGZHpkdDJMa2OcG9yb8MifZ5/kl+llDciORL9kqfkn+lgrOp/tz/AEv6EEDYhkqGhKsupR4v5F+nybX4qnkvm2Fa8Lk2iPJ+l1uT8f7DZcnafU5LxX0A1gQzlzydktsJKXc1h+Zha1GUXqyi0+zG0gaJkWVKS2taq7ZeyvOWDF3WnrSlnpLu3i1viqiqS8oZLibGSyLk1O85xtH09061Z/uU9VfqmzCXnO5Bfc2a/iqVW34xhFL1Hia6NkeqEnui+OPmcavedS/nlU3SoL/x01n9Uss12/5TXlf725rT7nUkl+lPBcNrvN/e0qKzWr0af8VSOfJPJrl3y6sab+/c32QhJr9TOKSedr2vte0QuQ+3Wq/OZQXuRk+P9jC33OZUf3cEjn4GvJdjYb3lndVN9Rrg2YWve1J+/OT4tkAE2m0AAEQAAAAAAAAGT0doC4rtKnSm89eMLzYWS30xg6EW2ktrfVv9Dp/J/mmlLErqps/26e/xk/kdI0FyRtrVfsqMYv8AM1rSf80sszeo6z4b+/RvNnUlPRtGM4yi6eYYknFuK3NJ9WDYKeiW3lvC7ixaR1TIUWu0u79uPjnVinR0TBb1nj9EW6dnBboryJ1JcRVLsRG8EaaHxGqHaSJBmhIXAAVAAjkV610kS1ZLVhyFTMbC6ct3+cC7RT6yTrWrxiUoaZ0arilKm5TptrCqU5OE4vqcZL4dZe1gyaYeTeX+h7uzuZUbmc6i2yhUlKUo1IN7JrL2d66n66seoOd3ksr6xnKMf21BSq03jLaSzOmv4kvNI8vsu611/YAADIAAAAAAAAAAAAAAAAAAAAAAA61yW5BRg9aS1n+aX9KOlaM0TGC2LBcsrPGNhkqdPBy29PZs5+uTKNBItU6Q2KHqRqRi1JCiiXVRA5vvCNR9ZWMq1ldg+MivB96HOeAzYklMTpSnUusEMrnJm9RqfGyXTjZVjHdPgiqXGdxL2s+JPdXuNi2sjtbaU9s34CWtvnazJQE537rVs5mRLRopbiRkCmHSm/TjZam4jZLsI+lF6UmmUk5Jpp8Dx9ymtVSu7iC3RrVYrgptL4Hru5qpLPnwPI3Kq5VW8uJx3SrVZLg5tpl5/Vs/6sUAAacwAAAAAAAAAAAAAAAAAAAAAAB7AoxwTpABiPQfGJPCIAVmnZRDUkAAiOEmRV5sQDF9Ok9qU8sZ0mAA5uiKdx1LeWLZ5QAXn2fJ9RkYPBJ0gAd3nkGuI6gAc7W5EU6w37QAGNayY1jnF079m0fcTTxNw6ODW/Wnsz4LLPMjYAdufTj8n1hAADTkAAAAAAAAAAAAAAAAAAAAAAAP/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70660" name="AutoShape 4" descr="data:image/jpeg;base64,/9j/4AAQSkZJRgABAQAAAQABAAD/2wCEAAkGBxQSEhQUEhQVFBUXFBQUFxQXFxcUFRcUGBcXFxcUFBQYHCggHRolHBQUITEhJSksLi4uFx8zODMsNygtLisBCgoKDg0OGBAQGiwcHBwsLCwsLCwsLCwsLCwsLCwsLCwsLCwsLCwsLCwsLCwsLCwsLCwsLCwsLCwsLCwsLCwsLP/AABEIALgBEgMBIgACEQEDEQH/xAAcAAABBAMBAAAAAAAAAAAAAAAAAQIDBAUGBwj/xABAEAACAQMABQkFBQcDBQAAAAAAAQIDBBEFEiExcQYHE0FRYYGRoSIyscHRFDNCUpIjYnKCwuHwQ1ODJERjsuL/xAAZAQEBAQEBAQAAAAAAAAAAAAAAAQIDBAX/xAAjEQEBAQEAAgMAAgIDAAAAAAAAARECEjEDIUETUWFxBCIy/9oADAMBAAIRAxEAPwDqDmJGqVukGdLtPPr3+K9r9XiLrFNVByqDUxbcxspYIHUGSmNMUatT9qXaVfeYKtc+3J9+PIsWtczrveNjPxqknSGKhXJenNa43hk41R6qGNjV7x6rF1m8sgqgqmUnVHU6pdZ8VxSHuqVOlH9IXWby4Bz2wlSvsReIVIKr/M21L1Rzc6Tz7XKle0orfCht8ZyaObHWXY5d+8AABWAAAAAAAAAAAAAAAAAAAAAAAAAAAepunGqttKbrIWi+vJ5H1PFeVUVVclNyFjMJjIKoVtJXvRwbfhxIZ3kY7/LrMTd13UeXu6kNOeNqO1k5bX17S7TrFNEsV3kdmRp1yzTrGKiTQqMrFkZLph0K5julHxqBnGTjXJFVMfBsswg+7zRXPrItxqBVu0k23sSbb7F2lbo5d3mjWOWVpd16UqVvFKMliUteCcln3Vt2I3zzbXO98T9cU5a6Y+13tasvdcnGH8EdkfPGfEwhtlfm60im8Wza7p0n/UVp8hNIrfaVfDD+DO+Y8du1rgGcnyPvlvtK/wChlepybu477auv+OX0AxYFuei6630aq405L5EFShKPvRkuKaAjATIuQAAAAAAAAAAAAAAAAAAAAO1XfKOEX7Uori/kZbROkemhKcNqisv1+hwOrXlJ5bZ0vmcvXKVai3vhlf55mP4uXq6/5dz6jZ63KZRkk6dTH5tj9MlmnpKM/dqLh7r8mTT0PrRzgxd3o1R2Y9CeHNa5+e6yShnbv9R8YGtKxmvdlKPBuPwFjc3MH945LsklL1ayZvw/5d588bNGG0mUDD0dKVFvgpcMx+pYtdNJvbSmvKS+Rn+Or/LGUjAnhAq07yL6pL+VlyjWT7fJk8a535J/aanSJHSQn2iK7RVdrqj4tl8axflh8ab7B7ilvfgI6rf9hNU3OHHr5r+IquXw7CpVpF9wI5wN447rDTpPvESl+aXmy7WgR6plqGQnNfjl5sljc1F+OXmIkAMiZXtT82eO0R3U3vUXxjF/IaoklOkPtMhmrGXvUaMuNOP0Kt1oe2ntlZ20v+KP0MoqeBWjW1MjV63Juye+yorgtX4FWfI2wl/22OEpG01KYzUJtJzGpz5v9Hv/AE6keE39SrU5tbJ7pVo+Ofijd+jE6MeVa8XPqvNbb/huKi4qL+RQuOazC9i5XjD/AOjp+oMlTHlTHAOUGgqtnUUKq3rMZLdJdqMWd05y9DK40c6kV7dB62cbdXrXlnyOFm2AAAAAAABt3NZedHpCkuqeY+aNRL2g7rorilU/LNMQ9vTsIYysbm/Xb8yrc26Zc1s4kt0oqS8iGoZqcXYpK0j2Ec7OHYXmiKSI3qCNtHsGqgk9xaghskDUeouwdCIosQFnEZTW0kbEigLUEOIozFdQuoe2MkyOUxjmBHVRFgkkxNUiwxoTA5j6dJvbuS63sRMXSQLEGNhTX54+vxwOqU3Hf9V4MEynSkNUhmRHIauQskMwK6giYD8BgVCkVG4jXAmwI0A60pKanSluqQcfNHmvTuj3b3FWi/wTlHwzs9MHpSi9WSa6mcn58NEdHdQrxXs1oZb/AHlj5P0OnPpiz7c1AAKyAAAAAAD0vyRvOmsLafX0ai+K2fIvzZpfM3f9JYzp9dKp6SSfyZt7kTpnn3Yehk0OixtQy2SAkhEwkwEQoiBgGR8GRDoMB82MyOkNwArYxyFY1oKRMmzsIdUdkApw1pKK62kLd1duqvdjsX14veTaO+8z2Rm/FQkU3EJ+iBNTrNd6611MjihZRDR1aKwpR91+afYyHWJqDxsfuvY/kxlSk02n1BIamSQGJEkUFSocJFDkiKEhdUckSRiGdROBr3Opov7RoyUksyoPXXbq9fpk2fBJGgqkKlKW1ThKLXgzXPtK8oAXNM2LoV6tJ74VJR8E9noUzSAAAAAAA6VzGXuLqtR/3KWsuMH9JM6tNYbOD82V50Wk7aXVKcqb4TjKPxa8jvt7HEiVz9d/7RoWQ1DmR0iMMEiiDgRRRo6yymt+FnrfYvTf2hCllZylt1Un1vs7t68ySlDWjqrfl478rDXHYvUkrQUsrK3vG3Y3hKW3jtyUQO3fs42t52LqfY/DAkreSWcbOK3dq7V3k8prLe/2s8U8qWPJeYyOFq9aUn+l7H834kB9mfbHZhvLWzO7PEjlTxsZIn/66r8Nz9I+os3nb3LzwBX1RNUmwI0BDqiYJmhmAJbB4qR73q/qTXzK8oYeHwHrZuLF7HapLdNa3j+JeeQn6qxiLJCoWQaRKJPcRyoy7VqvjH+2CIs4/ZPuqL1T+gSqiiPihB0QJEOSERJFBdKkPSESFIFH0pYaYwQI4vz3aJ6K+VWK9mvDW/mjhP0aOdnfeeXRnT6OjVSzKhNP+V7H8fQ4EdEAAAAAABNZ3Dp1IVI74TjNcYtP5HqO4kpwhUW6UYyXBrPzPKx6T5AXXT6Ltpb3Gmqb40/Z+SDn37lXkhyiPUR6iZbhiiLgekDQxTNUNUeIwGtCC5ECkAAIARg2NcgBsbkGxoC5LdtJTi6b2POYP97ri+54XiUsgCw+UcPDW1bHxEbJlWU9k3h9Ut/hLt47+I2dtJblldsfaXoDUOSzJ4pfxTz4RWPi/QhjRf4vZXa/kusLitrPZsSWEu4qezIlqlBFPJYotkVchFDthFGLHajKiQRsb0YqpkNRsa5E0oFSowp95aq4t69CW1VKU4+Oq0eW7ii4TlCW+MnF8U8HqO2r6sk+84Hzo6N6DSVdL3ZtVY8JLb65NT0n61QAAoAAAA7nzD3mvZ16TeejrayXZGcU9n80ZeZww6hzB3+rd1qLeypS1ku+Dz8GxGO//LrdSOGwRNdRxIhIs+wJkQA0GxuQY3JArYCJi6wUgjYrkRyYA2NyDYAIIAEAIKJkAFUsdwgBSSk2NHMQAiWbdlcdCokErLUmSOZQhcojq3htjF+VQjdUxsrtlWvpGMffqQjxl8hlXGXqVyjWrmt6Q5a2dLOtW1n2QWTXL3nVpR+5tnP96pLHptF5X06BKq3uTfA55z220f8ApKreKjjODj16qw03/nWYe+51L2eymqdJfuxy/NmoaT0pWuJ69epKpLdmT3LsS3ISYntUAACgAAANk5uNIdBpK1m3hdJqS4TTh/Ua2Po1XGUZLfFqS4p5QR6z0hHaU8ktvcqtb0aq/wBSlCfnFMrZJWPj9HNiZGZHpkdDJMa2OcG9yb8MifZ5/kl+llDciORL9kqfkn+lgrOp/tz/AEv6EEDYhkqGhKsupR4v5F+nybX4qnkvm2Fa8Lk2iPJ+l1uT8f7DZcnafU5LxX0A1gQzlzydktsJKXc1h+Zha1GUXqyi0+zG0gaJkWVKS2taq7ZeyvOWDF3WnrSlnpLu3i1viqiqS8oZLibGSyLk1O85xtH09061Z/uU9VfqmzCXnO5Bfc2a/iqVW34xhFL1Hia6NkeqEnui+OPmcavedS/nlU3SoL/x01n9Uss12/5TXlf725rT7nUkl+lPBcNrvN/e0qKzWr0af8VSOfJPJrl3y6sab+/c32QhJr9TOKSedr2vte0QuQ+3Wq/OZQXuRk+P9jC33OZUf3cEjn4GvJdjYb3lndVN9Rrg2YWve1J+/OT4tkAE2m0AAEQAAAAAAAAGT0doC4rtKnSm89eMLzYWS30xg6EW2ktrfVv9Dp/J/mmlLErqps/26e/xk/kdI0FyRtrVfsqMYv8AM1rSf80sszeo6z4b+/RvNnUlPRtGM4yi6eYYknFuK3NJ9WDYKeiW3lvC7ixaR1TIUWu0u79uPjnVinR0TBb1nj9EW6dnBboryJ1JcRVLsRG8EaaHxGqHaSJBmhIXAAVAAjkV610kS1ZLVhyFTMbC6ct3+cC7RT6yTrWrxiUoaZ0arilKm5TptrCqU5OE4vqcZL4dZe1gyaYeTeX+h7uzuZUbmc6i2yhUlKUo1IN7JrL2d66n66seoOd3ksr6xnKMf21BSq03jLaSzOmv4kvNI8vsu611/YAADIAAAAAAAAAAAAAAAAAAAAAAA61yW5BRg9aS1n+aX9KOlaM0TGC2LBcsrPGNhkqdPBy29PZs5+uTKNBItU6Q2KHqRqRi1JCiiXVRA5vvCNR9ZWMq1ldg+MivB96HOeAzYklMTpSnUusEMrnJm9RqfGyXTjZVjHdPgiqXGdxL2s+JPdXuNi2sjtbaU9s34CWtvnazJQE537rVs5mRLRopbiRkCmHSm/TjZam4jZLsI+lF6UmmUk5Jpp8Dx9ymtVSu7iC3RrVYrgptL4Hru5qpLPnwPI3Kq5VW8uJx3SrVZLg5tpl5/Vs/6sUAAacwAAAAAAAAAAAAAAAAAAAAAAB7AoxwTpABiPQfGJPCIAVmnZRDUkAAiOEmRV5sQDF9Ok9qU8sZ0mAA5uiKdx1LeWLZ5QAXn2fJ9RkYPBJ0gAd3nkGuI6gAc7W5EU6w37QAGNayY1jnF079m0fcTTxNw6ODW/Wnsz4LLPMjYAdufTj8n1hAADTkAAAAAAAAAAAAAAAAAAAAAAAP/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1" name="Picture 10" descr="http://www.bioslides.com/Stage-micrometer.small.gif"/>
          <p:cNvPicPr/>
          <p:nvPr/>
        </p:nvPicPr>
        <p:blipFill>
          <a:blip r:embed="rId4"/>
          <a:srcRect/>
          <a:stretch>
            <a:fillRect/>
          </a:stretch>
        </p:blipFill>
        <p:spPr bwMode="auto">
          <a:xfrm>
            <a:off x="1143000" y="4343400"/>
            <a:ext cx="2819400" cy="1752600"/>
          </a:xfrm>
          <a:prstGeom prst="rect">
            <a:avLst/>
          </a:prstGeom>
          <a:noFill/>
          <a:ln w="9525">
            <a:noFill/>
            <a:miter lim="800000"/>
            <a:headEnd/>
            <a:tailEnd/>
          </a:ln>
        </p:spPr>
      </p:pic>
      <p:sp>
        <p:nvSpPr>
          <p:cNvPr id="12" name="Text Box 6"/>
          <p:cNvSpPr txBox="1">
            <a:spLocks noChangeArrowheads="1"/>
          </p:cNvSpPr>
          <p:nvPr/>
        </p:nvSpPr>
        <p:spPr bwMode="auto">
          <a:xfrm>
            <a:off x="1295400" y="6248400"/>
            <a:ext cx="2438400" cy="3810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cs typeface="Arial" pitchFamily="34" charset="0"/>
              </a:rPr>
              <a:t>Objective micrometer</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3" name="Content Placeholder 2"/>
          <p:cNvSpPr txBox="1">
            <a:spLocks/>
          </p:cNvSpPr>
          <p:nvPr/>
        </p:nvSpPr>
        <p:spPr bwMode="auto">
          <a:xfrm>
            <a:off x="381000" y="6553200"/>
            <a:ext cx="8382000" cy="304800"/>
          </a:xfrm>
          <a:prstGeom prst="rect">
            <a:avLst/>
          </a:prstGeom>
          <a:noFill/>
          <a:ln w="9525">
            <a:noFill/>
            <a:miter lim="800000"/>
            <a:headEnd/>
            <a:tailEnd/>
          </a:ln>
          <a:effectLst/>
        </p:spPr>
        <p:txBody>
          <a:bodyPr vert="horz" wrap="square" lIns="91436" tIns="45716" rIns="91436" bIns="45716" numCol="1" anchor="t" anchorCtr="0" compatLnSpc="1">
            <a:prstTxWarp prst="textNoShape">
              <a:avLst/>
            </a:prstTxWarp>
          </a:bodyPr>
          <a:lstStyle/>
          <a:p>
            <a:pPr marL="342842" marR="0" lvl="0" indent="-342842" algn="ctr" defTabSz="914400" rtl="0" eaLnBrk="1" fontAlgn="base" latinLnBrk="0" hangingPunct="1">
              <a:lnSpc>
                <a:spcPct val="100000"/>
              </a:lnSpc>
              <a:spcBef>
                <a:spcPct val="20000"/>
              </a:spcBef>
              <a:spcAft>
                <a:spcPct val="0"/>
              </a:spcAft>
              <a:buClr>
                <a:schemeClr val="accent1"/>
              </a:buClr>
              <a:buSzTx/>
              <a:buFontTx/>
              <a:buNone/>
              <a:tabLst/>
              <a:defRPr/>
            </a:pPr>
            <a:r>
              <a:rPr lang="en-US" sz="1200" kern="0" dirty="0" smtClean="0">
                <a:latin typeface="Times New Roman" pitchFamily="18" charset="0"/>
                <a:cs typeface="Times New Roman" pitchFamily="18" charset="0"/>
              </a:rPr>
              <a:t>© s</a:t>
            </a:r>
            <a:r>
              <a:rPr kumimoji="0" lang="en-US" sz="1200" i="0" u="none" strike="noStrike" kern="0" cap="none" spc="0" normalizeH="0" baseline="0" noProof="0" dirty="0" err="1" smtClean="0">
                <a:ln>
                  <a:noFill/>
                </a:ln>
                <a:solidFill>
                  <a:schemeClr val="tx1"/>
                </a:solidFill>
                <a:uLnTx/>
                <a:uFillTx/>
                <a:latin typeface="Times New Roman" pitchFamily="18" charset="0"/>
                <a:ea typeface="+mn-ea"/>
                <a:cs typeface="Times New Roman" pitchFamily="18" charset="0"/>
              </a:rPr>
              <a:t>atish</a:t>
            </a:r>
            <a:r>
              <a:rPr kumimoji="0" lang="en-US" sz="1200" i="0" u="none" strike="noStrike" kern="0" cap="none" spc="0" normalizeH="0" baseline="0" noProof="0" dirty="0" smtClean="0">
                <a:ln>
                  <a:noFill/>
                </a:ln>
                <a:solidFill>
                  <a:schemeClr val="tx1"/>
                </a:solidFill>
                <a:uLnTx/>
                <a:uFillTx/>
                <a:latin typeface="Times New Roman" pitchFamily="18" charset="0"/>
                <a:ea typeface="+mn-ea"/>
                <a:cs typeface="Times New Roman" pitchFamily="18" charset="0"/>
              </a:rPr>
              <a:t> </a:t>
            </a:r>
            <a:r>
              <a:rPr lang="en-US" sz="1200" kern="0" dirty="0" err="1" smtClean="0">
                <a:latin typeface="Times New Roman" pitchFamily="18" charset="0"/>
                <a:cs typeface="Times New Roman" pitchFamily="18" charset="0"/>
              </a:rPr>
              <a:t>s</a:t>
            </a:r>
            <a:r>
              <a:rPr kumimoji="0" lang="en-US" sz="1200" i="0" u="none" strike="noStrike" kern="0" cap="none" spc="0" normalizeH="0" baseline="0" noProof="0" dirty="0" err="1" smtClean="0">
                <a:ln>
                  <a:noFill/>
                </a:ln>
                <a:solidFill>
                  <a:schemeClr val="tx1"/>
                </a:solidFill>
                <a:uLnTx/>
                <a:uFillTx/>
                <a:latin typeface="Times New Roman" pitchFamily="18" charset="0"/>
                <a:ea typeface="+mn-ea"/>
                <a:cs typeface="Times New Roman" pitchFamily="18" charset="0"/>
              </a:rPr>
              <a:t>arfare</a:t>
            </a:r>
            <a:r>
              <a:rPr kumimoji="0" lang="en-US" sz="1200" i="0" u="none" strike="noStrike" kern="0" cap="none" spc="0" normalizeH="0" baseline="0" noProof="0" dirty="0" smtClean="0">
                <a:ln>
                  <a:noFill/>
                </a:ln>
                <a:solidFill>
                  <a:schemeClr val="tx1"/>
                </a:solidFill>
                <a:uLnTx/>
                <a:uFillTx/>
                <a:latin typeface="Times New Roman" pitchFamily="18" charset="0"/>
                <a:ea typeface="+mn-ea"/>
                <a:cs typeface="Times New Roman" pitchFamily="18" charset="0"/>
              </a:rPr>
              <a:t> </a:t>
            </a:r>
            <a:endParaRPr kumimoji="0" lang="en-US" sz="1200" i="0" u="none" strike="noStrike" kern="0" cap="none" spc="0" normalizeH="0" baseline="0" noProof="0" dirty="0">
              <a:ln>
                <a:noFill/>
              </a:ln>
              <a:solidFill>
                <a:schemeClr val="tx1"/>
              </a:solidFill>
              <a:uLnTx/>
              <a:uFillTx/>
              <a:latin typeface="Times New Roman" pitchFamily="18" charset="0"/>
              <a:ea typeface="+mn-ea"/>
              <a:cs typeface="Times New Roman" pitchFamily="18" charset="0"/>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38914" name="Picture 5" descr="C:\My Documents\My Pictures\MICRO.gif"/>
          <p:cNvPicPr>
            <a:picLocks noChangeAspect="1" noChangeArrowheads="1"/>
          </p:cNvPicPr>
          <p:nvPr/>
        </p:nvPicPr>
        <p:blipFill>
          <a:blip r:embed="rId3"/>
          <a:srcRect l="4510" r="16541"/>
          <a:stretch>
            <a:fillRect/>
          </a:stretch>
        </p:blipFill>
        <p:spPr bwMode="auto">
          <a:xfrm>
            <a:off x="6477000" y="2514600"/>
            <a:ext cx="2667000" cy="4343400"/>
          </a:xfrm>
          <a:prstGeom prst="rect">
            <a:avLst/>
          </a:prstGeom>
          <a:noFill/>
          <a:ln w="9525">
            <a:noFill/>
            <a:miter lim="800000"/>
            <a:headEnd/>
            <a:tailEnd/>
          </a:ln>
        </p:spPr>
      </p:pic>
      <p:sp>
        <p:nvSpPr>
          <p:cNvPr id="38915" name="Text Box 6"/>
          <p:cNvSpPr txBox="1">
            <a:spLocks noChangeArrowheads="1"/>
          </p:cNvSpPr>
          <p:nvPr/>
        </p:nvSpPr>
        <p:spPr bwMode="auto">
          <a:xfrm>
            <a:off x="4572000" y="3886200"/>
            <a:ext cx="1981200" cy="461665"/>
          </a:xfrm>
          <a:prstGeom prst="rect">
            <a:avLst/>
          </a:prstGeom>
          <a:noFill/>
          <a:ln w="9525">
            <a:noFill/>
            <a:miter lim="800000"/>
            <a:headEnd/>
            <a:tailEnd/>
          </a:ln>
        </p:spPr>
        <p:txBody>
          <a:bodyPr wrap="square">
            <a:spAutoFit/>
          </a:bodyPr>
          <a:lstStyle/>
          <a:p>
            <a:r>
              <a:rPr lang="en-US"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objective </a:t>
            </a:r>
            <a:r>
              <a:rPr lang="en-US"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lens</a:t>
            </a:r>
            <a:endParaRPr lang="en-US"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8917" name="TextBox 5"/>
          <p:cNvSpPr txBox="1">
            <a:spLocks noChangeArrowheads="1"/>
          </p:cNvSpPr>
          <p:nvPr/>
        </p:nvSpPr>
        <p:spPr bwMode="auto">
          <a:xfrm>
            <a:off x="152400" y="1371600"/>
            <a:ext cx="6324600" cy="1704569"/>
          </a:xfrm>
          <a:prstGeom prst="rect">
            <a:avLst/>
          </a:prstGeom>
          <a:noFill/>
          <a:ln w="9525">
            <a:noFill/>
            <a:miter lim="800000"/>
            <a:headEnd/>
            <a:tailEnd/>
          </a:ln>
        </p:spPr>
        <p:txBody>
          <a:bodyPr wrap="square">
            <a:spAutoFit/>
          </a:bodyPr>
          <a:lstStyle/>
          <a:p>
            <a:pPr>
              <a:lnSpc>
                <a:spcPct val="150000"/>
              </a:lnSpc>
              <a:buClr>
                <a:srgbClr val="FF0000"/>
              </a:buClr>
              <a:buFont typeface="Wingdings" pitchFamily="2" charset="2"/>
              <a:buChar char="ü"/>
            </a:pPr>
            <a:r>
              <a:rPr lang="en-US" sz="1800" b="1" dirty="0" smtClean="0">
                <a:effectLst>
                  <a:outerShdw blurRad="38100" dist="38100" dir="2700000" algn="tl">
                    <a:srgbClr val="000000">
                      <a:alpha val="43137"/>
                    </a:srgbClr>
                  </a:outerShdw>
                </a:effectLst>
              </a:rPr>
              <a:t> The </a:t>
            </a:r>
            <a:r>
              <a:rPr lang="en-US" sz="1800" b="1" dirty="0">
                <a:effectLst>
                  <a:outerShdw blurRad="38100" dist="38100" dir="2700000" algn="tl">
                    <a:srgbClr val="000000">
                      <a:alpha val="43137"/>
                    </a:srgbClr>
                  </a:outerShdw>
                </a:effectLst>
              </a:rPr>
              <a:t>high power objective lenses are </a:t>
            </a:r>
            <a:r>
              <a:rPr lang="en-US" sz="1800" b="1" dirty="0" smtClean="0">
                <a:effectLst>
                  <a:outerShdw blurRad="38100" dist="38100" dir="2700000" algn="tl">
                    <a:srgbClr val="000000">
                      <a:alpha val="43137"/>
                    </a:srgbClr>
                  </a:outerShdw>
                </a:effectLst>
              </a:rPr>
              <a:t>retractable</a:t>
            </a:r>
          </a:p>
          <a:p>
            <a:pPr>
              <a:lnSpc>
                <a:spcPct val="150000"/>
              </a:lnSpc>
              <a:buClr>
                <a:srgbClr val="FF0000"/>
              </a:buClr>
            </a:pPr>
            <a:r>
              <a:rPr lang="en-US" sz="1800" b="1" dirty="0" smtClean="0">
                <a:effectLst>
                  <a:outerShdw blurRad="38100" dist="38100" dir="2700000" algn="tl">
                    <a:srgbClr val="000000">
                      <a:alpha val="43137"/>
                    </a:srgbClr>
                  </a:outerShdw>
                </a:effectLst>
              </a:rPr>
              <a:t>    </a:t>
            </a:r>
            <a:r>
              <a:rPr lang="en-US" sz="1800" b="1" dirty="0">
                <a:effectLst>
                  <a:outerShdw blurRad="38100" dist="38100" dir="2700000" algn="tl">
                    <a:srgbClr val="000000">
                      <a:alpha val="43137"/>
                    </a:srgbClr>
                  </a:outerShdw>
                </a:effectLst>
              </a:rPr>
              <a:t>(i.e. </a:t>
            </a:r>
            <a:r>
              <a:rPr lang="en-US" sz="1800" b="1" dirty="0" smtClean="0">
                <a:effectLst>
                  <a:outerShdw blurRad="38100" dist="38100" dir="2700000" algn="tl">
                    <a:srgbClr val="000000">
                      <a:alpha val="43137"/>
                    </a:srgbClr>
                  </a:outerShdw>
                </a:effectLst>
              </a:rPr>
              <a:t>40XR).</a:t>
            </a:r>
            <a:r>
              <a:rPr lang="en-US" sz="1800" b="1" dirty="0">
                <a:effectLst>
                  <a:outerShdw blurRad="38100" dist="38100" dir="2700000" algn="tl">
                    <a:srgbClr val="000000">
                      <a:alpha val="43137"/>
                    </a:srgbClr>
                  </a:outerShdw>
                </a:effectLst>
              </a:rPr>
              <a:t>  This means that if they hit a slide, the end </a:t>
            </a:r>
            <a:endParaRPr lang="en-US" sz="1800" b="1" dirty="0" smtClean="0">
              <a:effectLst>
                <a:outerShdw blurRad="38100" dist="38100" dir="2700000" algn="tl">
                  <a:srgbClr val="000000">
                    <a:alpha val="43137"/>
                  </a:srgbClr>
                </a:outerShdw>
              </a:effectLst>
            </a:endParaRPr>
          </a:p>
          <a:p>
            <a:pPr>
              <a:lnSpc>
                <a:spcPct val="150000"/>
              </a:lnSpc>
              <a:buClr>
                <a:srgbClr val="FF0000"/>
              </a:buClr>
            </a:pPr>
            <a:r>
              <a:rPr lang="en-US" sz="1800" b="1" dirty="0" smtClean="0">
                <a:effectLst>
                  <a:outerShdw blurRad="38100" dist="38100" dir="2700000" algn="tl">
                    <a:srgbClr val="000000">
                      <a:alpha val="43137"/>
                    </a:srgbClr>
                  </a:outerShdw>
                </a:effectLst>
              </a:rPr>
              <a:t>    of </a:t>
            </a:r>
            <a:r>
              <a:rPr lang="en-US" sz="1800" b="1" dirty="0">
                <a:effectLst>
                  <a:outerShdw blurRad="38100" dist="38100" dir="2700000" algn="tl">
                    <a:srgbClr val="000000">
                      <a:alpha val="43137"/>
                    </a:srgbClr>
                  </a:outerShdw>
                </a:effectLst>
              </a:rPr>
              <a:t>the lens will </a:t>
            </a:r>
            <a:r>
              <a:rPr lang="en-US" sz="1800" b="1" dirty="0" smtClean="0">
                <a:effectLst>
                  <a:outerShdw blurRad="38100" dist="38100" dir="2700000" algn="tl">
                    <a:srgbClr val="000000">
                      <a:alpha val="43137"/>
                    </a:srgbClr>
                  </a:outerShdw>
                </a:effectLst>
              </a:rPr>
              <a:t>push </a:t>
            </a:r>
            <a:r>
              <a:rPr lang="en-US" sz="1800" b="1" dirty="0">
                <a:effectLst>
                  <a:outerShdw blurRad="38100" dist="38100" dir="2700000" algn="tl">
                    <a:srgbClr val="000000">
                      <a:alpha val="43137"/>
                    </a:srgbClr>
                  </a:outerShdw>
                </a:effectLst>
              </a:rPr>
              <a:t>in (spring loaded) thereby </a:t>
            </a:r>
            <a:r>
              <a:rPr lang="en-US" sz="1800" b="1" dirty="0" smtClean="0">
                <a:effectLst>
                  <a:outerShdw blurRad="38100" dist="38100" dir="2700000" algn="tl">
                    <a:srgbClr val="000000">
                      <a:alpha val="43137"/>
                    </a:srgbClr>
                  </a:outerShdw>
                </a:effectLst>
              </a:rPr>
              <a:t> </a:t>
            </a:r>
          </a:p>
          <a:p>
            <a:pPr>
              <a:lnSpc>
                <a:spcPct val="150000"/>
              </a:lnSpc>
              <a:buClr>
                <a:srgbClr val="FF0000"/>
              </a:buClr>
            </a:pPr>
            <a:r>
              <a:rPr lang="en-US" sz="1800" b="1" dirty="0" smtClean="0">
                <a:effectLst>
                  <a:outerShdw blurRad="38100" dist="38100" dir="2700000" algn="tl">
                    <a:srgbClr val="000000">
                      <a:alpha val="43137"/>
                    </a:srgbClr>
                  </a:outerShdw>
                </a:effectLst>
              </a:rPr>
              <a:t>    protecting </a:t>
            </a:r>
            <a:r>
              <a:rPr lang="en-US" sz="1800" b="1" dirty="0">
                <a:effectLst>
                  <a:outerShdw blurRad="38100" dist="38100" dir="2700000" algn="tl">
                    <a:srgbClr val="000000">
                      <a:alpha val="43137"/>
                    </a:srgbClr>
                  </a:outerShdw>
                </a:effectLst>
              </a:rPr>
              <a:t>the lens and the slide.</a:t>
            </a:r>
          </a:p>
        </p:txBody>
      </p:sp>
      <p:sp>
        <p:nvSpPr>
          <p:cNvPr id="6" name="WordArt 20"/>
          <p:cNvSpPr>
            <a:spLocks noChangeArrowheads="1" noChangeShapeType="1"/>
          </p:cNvSpPr>
          <p:nvPr/>
        </p:nvSpPr>
        <p:spPr bwMode="auto">
          <a:xfrm>
            <a:off x="685800" y="228600"/>
            <a:ext cx="7620000" cy="1143000"/>
          </a:xfrm>
          <a:prstGeom prst="rect">
            <a:avLst/>
          </a:prstGeom>
        </p:spPr>
        <p:txBody>
          <a:bodyPr wrap="none" fromWordArt="1">
            <a:prstTxWarp prst="textPlain">
              <a:avLst>
                <a:gd name="adj" fmla="val 50000"/>
              </a:avLst>
            </a:prstTxWarp>
          </a:bodyPr>
          <a:lstStyle/>
          <a:p>
            <a:pPr algn="ctr"/>
            <a:r>
              <a:rPr lang="en-US" sz="3600" kern="10" dirty="0" smtClean="0">
                <a:ln w="19050">
                  <a:solidFill>
                    <a:srgbClr val="99CCFF"/>
                  </a:solidFill>
                  <a:round/>
                  <a:headEnd/>
                  <a:tailEnd/>
                </a:ln>
                <a:effectLst>
                  <a:outerShdw dist="35921" dir="2700000" algn="ctr" rotWithShape="0">
                    <a:srgbClr val="990000"/>
                  </a:outerShdw>
                </a:effectLst>
                <a:latin typeface="Times New Roman" pitchFamily="18" charset="0"/>
                <a:cs typeface="Times New Roman" pitchFamily="18" charset="0"/>
              </a:rPr>
              <a:t>Objective lenses</a:t>
            </a:r>
            <a:endParaRPr lang="en-US" sz="3600" kern="10" dirty="0">
              <a:ln w="19050">
                <a:solidFill>
                  <a:srgbClr val="99CCFF"/>
                </a:solidFill>
                <a:round/>
                <a:headEnd/>
                <a:tailEnd/>
              </a:ln>
              <a:effectLst>
                <a:outerShdw dist="35921" dir="2700000" algn="ctr" rotWithShape="0">
                  <a:srgbClr val="990000"/>
                </a:outerShdw>
              </a:effectLst>
              <a:latin typeface="Times New Roman" pitchFamily="18" charset="0"/>
              <a:cs typeface="Times New Roman" pitchFamily="18" charset="0"/>
            </a:endParaRPr>
          </a:p>
        </p:txBody>
      </p:sp>
      <p:pic>
        <p:nvPicPr>
          <p:cNvPr id="8" name="Picture 7" descr="http://www.microscope-microscope.org/images/navalues.jpg"/>
          <p:cNvPicPr/>
          <p:nvPr/>
        </p:nvPicPr>
        <p:blipFill>
          <a:blip r:embed="rId4"/>
          <a:srcRect/>
          <a:stretch>
            <a:fillRect/>
          </a:stretch>
        </p:blipFill>
        <p:spPr bwMode="auto">
          <a:xfrm>
            <a:off x="685800" y="3124200"/>
            <a:ext cx="3352800" cy="2057400"/>
          </a:xfrm>
          <a:prstGeom prst="rect">
            <a:avLst/>
          </a:prstGeom>
          <a:noFill/>
          <a:ln w="9525">
            <a:noFill/>
            <a:miter lim="800000"/>
            <a:headEnd/>
            <a:tailEnd/>
          </a:ln>
        </p:spPr>
      </p:pic>
      <p:sp>
        <p:nvSpPr>
          <p:cNvPr id="9" name="Text Box 2"/>
          <p:cNvSpPr txBox="1">
            <a:spLocks noChangeArrowheads="1"/>
          </p:cNvSpPr>
          <p:nvPr/>
        </p:nvSpPr>
        <p:spPr bwMode="auto">
          <a:xfrm>
            <a:off x="228600" y="5257800"/>
            <a:ext cx="5867400" cy="14478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200" b="1" i="0" u="none" strike="noStrike" cap="none" normalizeH="0" baseline="0" dirty="0" smtClean="0">
                <a:ln>
                  <a:noFill/>
                </a:ln>
                <a:effectLst>
                  <a:outerShdw blurRad="38100" dist="38100" dir="2700000" algn="tl">
                    <a:srgbClr val="000000">
                      <a:alpha val="43137"/>
                    </a:srgbClr>
                  </a:outerShdw>
                </a:effectLst>
                <a:latin typeface="Times New Roman" pitchFamily="18" charset="0"/>
                <a:cs typeface="Arial" pitchFamily="34" charset="0"/>
              </a:rPr>
              <a:t>The yellow band tells us that it is a 10X objective lens.  Red is 4X, Blue is 40X and White is 100X.  The first number "10" is the power (10X).  The 0.25 is the Numerical Aperture.  The 160 is a standard DIN  (</a:t>
            </a:r>
            <a:r>
              <a:rPr kumimoji="0" lang="en-US" sz="1200" b="1" i="0" u="none" strike="noStrike" cap="none" normalizeH="0" baseline="0" dirty="0" err="1" smtClean="0">
                <a:ln>
                  <a:noFill/>
                </a:ln>
                <a:effectLst>
                  <a:outerShdw blurRad="38100" dist="38100" dir="2700000" algn="tl">
                    <a:srgbClr val="000000">
                      <a:alpha val="43137"/>
                    </a:srgbClr>
                  </a:outerShdw>
                </a:effectLst>
                <a:latin typeface="Times New Roman" pitchFamily="18" charset="0"/>
                <a:cs typeface="Arial" pitchFamily="34" charset="0"/>
              </a:rPr>
              <a:t>Deutsches</a:t>
            </a:r>
            <a:r>
              <a:rPr kumimoji="0" lang="en-US" sz="1200" b="1" i="0" u="none" strike="noStrike" cap="none" normalizeH="0" baseline="0" dirty="0" smtClean="0">
                <a:ln>
                  <a:noFill/>
                </a:ln>
                <a:effectLst>
                  <a:outerShdw blurRad="38100" dist="38100" dir="2700000" algn="tl">
                    <a:srgbClr val="000000">
                      <a:alpha val="43137"/>
                    </a:srgbClr>
                  </a:outerShdw>
                </a:effectLst>
                <a:latin typeface="Times New Roman" pitchFamily="18" charset="0"/>
                <a:cs typeface="Arial" pitchFamily="34" charset="0"/>
              </a:rPr>
              <a:t> </a:t>
            </a:r>
            <a:r>
              <a:rPr kumimoji="0" lang="en-US" sz="1200" b="1" i="0" u="none" strike="noStrike" cap="none" normalizeH="0" baseline="0" dirty="0" err="1" smtClean="0">
                <a:ln>
                  <a:noFill/>
                </a:ln>
                <a:effectLst>
                  <a:outerShdw blurRad="38100" dist="38100" dir="2700000" algn="tl">
                    <a:srgbClr val="000000">
                      <a:alpha val="43137"/>
                    </a:srgbClr>
                  </a:outerShdw>
                </a:effectLst>
                <a:latin typeface="Times New Roman" pitchFamily="18" charset="0"/>
                <a:cs typeface="Arial" pitchFamily="34" charset="0"/>
              </a:rPr>
              <a:t>Institut</a:t>
            </a:r>
            <a:r>
              <a:rPr kumimoji="0" lang="en-US" sz="1200" b="1" i="0" u="none" strike="noStrike" cap="none" normalizeH="0" baseline="0" dirty="0" smtClean="0">
                <a:ln>
                  <a:noFill/>
                </a:ln>
                <a:effectLst>
                  <a:outerShdw blurRad="38100" dist="38100" dir="2700000" algn="tl">
                    <a:srgbClr val="000000">
                      <a:alpha val="43137"/>
                    </a:srgbClr>
                  </a:outerShdw>
                </a:effectLst>
                <a:latin typeface="Times New Roman" pitchFamily="18" charset="0"/>
                <a:cs typeface="Arial" pitchFamily="34" charset="0"/>
              </a:rPr>
              <a:t> </a:t>
            </a:r>
            <a:r>
              <a:rPr kumimoji="0" lang="en-US" sz="1200" b="1" i="0" u="none" strike="noStrike" cap="none" normalizeH="0" baseline="0" dirty="0" err="1" smtClean="0">
                <a:ln>
                  <a:noFill/>
                </a:ln>
                <a:effectLst>
                  <a:outerShdw blurRad="38100" dist="38100" dir="2700000" algn="tl">
                    <a:srgbClr val="000000">
                      <a:alpha val="43137"/>
                    </a:srgbClr>
                  </a:outerShdw>
                </a:effectLst>
                <a:latin typeface="Times New Roman" pitchFamily="18" charset="0"/>
                <a:cs typeface="Arial" pitchFamily="34" charset="0"/>
              </a:rPr>
              <a:t>für</a:t>
            </a:r>
            <a:r>
              <a:rPr kumimoji="0" lang="en-US" sz="1200" b="1" i="0" u="none" strike="noStrike" cap="none" normalizeH="0" baseline="0" dirty="0" smtClean="0">
                <a:ln>
                  <a:noFill/>
                </a:ln>
                <a:effectLst>
                  <a:outerShdw blurRad="38100" dist="38100" dir="2700000" algn="tl">
                    <a:srgbClr val="000000">
                      <a:alpha val="43137"/>
                    </a:srgbClr>
                  </a:outerShdw>
                </a:effectLst>
                <a:latin typeface="Times New Roman" pitchFamily="18" charset="0"/>
                <a:cs typeface="Arial" pitchFamily="34" charset="0"/>
              </a:rPr>
              <a:t> </a:t>
            </a:r>
            <a:r>
              <a:rPr kumimoji="0" lang="en-US" sz="1200" b="1" i="0" u="none" strike="noStrike" cap="none" normalizeH="0" baseline="0" dirty="0" err="1" smtClean="0">
                <a:ln>
                  <a:noFill/>
                </a:ln>
                <a:effectLst>
                  <a:outerShdw blurRad="38100" dist="38100" dir="2700000" algn="tl">
                    <a:srgbClr val="000000">
                      <a:alpha val="43137"/>
                    </a:srgbClr>
                  </a:outerShdw>
                </a:effectLst>
                <a:latin typeface="Times New Roman" pitchFamily="18" charset="0"/>
                <a:cs typeface="Arial" pitchFamily="34" charset="0"/>
              </a:rPr>
              <a:t>Normung</a:t>
            </a:r>
            <a:r>
              <a:rPr kumimoji="0" lang="en-US" sz="1200" b="1" i="0" u="none" strike="noStrike" cap="none" normalizeH="0" baseline="0" dirty="0" smtClean="0">
                <a:ln>
                  <a:noFill/>
                </a:ln>
                <a:effectLst>
                  <a:outerShdw blurRad="38100" dist="38100" dir="2700000" algn="tl">
                    <a:srgbClr val="000000">
                      <a:alpha val="43137"/>
                    </a:srgbClr>
                  </a:outerShdw>
                </a:effectLst>
                <a:latin typeface="Times New Roman" pitchFamily="18" charset="0"/>
                <a:cs typeface="Arial" pitchFamily="34" charset="0"/>
              </a:rPr>
              <a:t>)  (DIN; in </a:t>
            </a:r>
            <a:r>
              <a:rPr kumimoji="0" lang="en-US" sz="1200" b="1" i="0" u="none" strike="noStrike" cap="none" normalizeH="0" baseline="0" dirty="0" smtClean="0">
                <a:ln>
                  <a:noFill/>
                </a:ln>
                <a:effectLst>
                  <a:outerShdw blurRad="38100" dist="38100" dir="2700000" algn="tl">
                    <a:srgbClr val="000000">
                      <a:alpha val="43137"/>
                    </a:srgbClr>
                  </a:outerShdw>
                </a:effectLst>
                <a:latin typeface="Times New Roman" pitchFamily="18" charset="0"/>
                <a:cs typeface="Arial" pitchFamily="34" charset="0"/>
                <a:hlinkClick r:id="rId5" tooltip="English language"/>
              </a:rPr>
              <a:t>English</a:t>
            </a:r>
            <a:r>
              <a:rPr kumimoji="0" lang="en-US" sz="1200" b="1" i="0" u="none" strike="noStrike" cap="none" normalizeH="0" baseline="0" dirty="0" smtClean="0">
                <a:ln>
                  <a:noFill/>
                </a:ln>
                <a:effectLst>
                  <a:outerShdw blurRad="38100" dist="38100" dir="2700000" algn="tl">
                    <a:srgbClr val="000000">
                      <a:alpha val="43137"/>
                    </a:srgbClr>
                  </a:outerShdw>
                </a:effectLst>
                <a:latin typeface="Times New Roman" pitchFamily="18" charset="0"/>
                <a:cs typeface="Arial" pitchFamily="34" charset="0"/>
              </a:rPr>
              <a:t>, the German Institute for Standardization) measurement in millimeters of the tube length of the microscope required for this lens to work properly. Finally, the 0.17 is the thickness in mm of the cover slip that you should use.  0.17mm cover slips correspond to a number 1 cover slip.</a:t>
            </a:r>
            <a:endParaRPr kumimoji="0" lang="en-US" sz="1200" b="0" i="0" u="none" strike="noStrike" cap="none" normalizeH="0" baseline="0" dirty="0" smtClean="0">
              <a:ln>
                <a:noFill/>
              </a:ln>
              <a:effectLst>
                <a:outerShdw blurRad="38100" dist="38100" dir="2700000" algn="tl">
                  <a:srgbClr val="000000">
                    <a:alpha val="43137"/>
                  </a:srgbClr>
                </a:outerShdw>
              </a:effectLst>
              <a:latin typeface="Arial" pitchFamily="34" charset="0"/>
              <a:cs typeface="Arial" pitchFamily="34" charset="0"/>
            </a:endParaRPr>
          </a:p>
        </p:txBody>
      </p:sp>
      <p:sp>
        <p:nvSpPr>
          <p:cNvPr id="10" name="Content Placeholder 2"/>
          <p:cNvSpPr txBox="1">
            <a:spLocks/>
          </p:cNvSpPr>
          <p:nvPr/>
        </p:nvSpPr>
        <p:spPr bwMode="auto">
          <a:xfrm>
            <a:off x="381000" y="6629400"/>
            <a:ext cx="8382000" cy="304800"/>
          </a:xfrm>
          <a:prstGeom prst="rect">
            <a:avLst/>
          </a:prstGeom>
          <a:noFill/>
          <a:ln w="9525">
            <a:noFill/>
            <a:miter lim="800000"/>
            <a:headEnd/>
            <a:tailEnd/>
          </a:ln>
          <a:effectLst/>
        </p:spPr>
        <p:txBody>
          <a:bodyPr vert="horz" wrap="square" lIns="91436" tIns="45716" rIns="91436" bIns="45716" numCol="1" anchor="t" anchorCtr="0" compatLnSpc="1">
            <a:prstTxWarp prst="textNoShape">
              <a:avLst/>
            </a:prstTxWarp>
          </a:bodyPr>
          <a:lstStyle/>
          <a:p>
            <a:pPr marL="342842" marR="0" lvl="0" indent="-342842" algn="ctr" defTabSz="914400" rtl="0" eaLnBrk="1" fontAlgn="base" latinLnBrk="0" hangingPunct="1">
              <a:lnSpc>
                <a:spcPct val="100000"/>
              </a:lnSpc>
              <a:spcBef>
                <a:spcPct val="20000"/>
              </a:spcBef>
              <a:spcAft>
                <a:spcPct val="0"/>
              </a:spcAft>
              <a:buClr>
                <a:schemeClr val="accent1"/>
              </a:buClr>
              <a:buSzTx/>
              <a:buFontTx/>
              <a:buNone/>
              <a:tabLst/>
              <a:defRPr/>
            </a:pPr>
            <a:r>
              <a:rPr lang="en-US" sz="1200" kern="0" dirty="0" smtClean="0">
                <a:latin typeface="Times New Roman" pitchFamily="18" charset="0"/>
                <a:cs typeface="Times New Roman" pitchFamily="18" charset="0"/>
              </a:rPr>
              <a:t>© s</a:t>
            </a:r>
            <a:r>
              <a:rPr kumimoji="0" lang="en-US" sz="1200" i="0" u="none" strike="noStrike" kern="0" cap="none" spc="0" normalizeH="0" baseline="0" noProof="0" dirty="0" err="1" smtClean="0">
                <a:ln>
                  <a:noFill/>
                </a:ln>
                <a:solidFill>
                  <a:schemeClr val="tx1"/>
                </a:solidFill>
                <a:uLnTx/>
                <a:uFillTx/>
                <a:latin typeface="Times New Roman" pitchFamily="18" charset="0"/>
                <a:ea typeface="+mn-ea"/>
                <a:cs typeface="Times New Roman" pitchFamily="18" charset="0"/>
              </a:rPr>
              <a:t>atish</a:t>
            </a:r>
            <a:r>
              <a:rPr kumimoji="0" lang="en-US" sz="1200" i="0" u="none" strike="noStrike" kern="0" cap="none" spc="0" normalizeH="0" baseline="0" noProof="0" dirty="0" smtClean="0">
                <a:ln>
                  <a:noFill/>
                </a:ln>
                <a:solidFill>
                  <a:schemeClr val="tx1"/>
                </a:solidFill>
                <a:uLnTx/>
                <a:uFillTx/>
                <a:latin typeface="Times New Roman" pitchFamily="18" charset="0"/>
                <a:ea typeface="+mn-ea"/>
                <a:cs typeface="Times New Roman" pitchFamily="18" charset="0"/>
              </a:rPr>
              <a:t> </a:t>
            </a:r>
            <a:r>
              <a:rPr lang="en-US" sz="1200" kern="0" dirty="0" err="1" smtClean="0">
                <a:latin typeface="Times New Roman" pitchFamily="18" charset="0"/>
                <a:cs typeface="Times New Roman" pitchFamily="18" charset="0"/>
              </a:rPr>
              <a:t>s</a:t>
            </a:r>
            <a:r>
              <a:rPr kumimoji="0" lang="en-US" sz="1200" i="0" u="none" strike="noStrike" kern="0" cap="none" spc="0" normalizeH="0" baseline="0" noProof="0" dirty="0" err="1" smtClean="0">
                <a:ln>
                  <a:noFill/>
                </a:ln>
                <a:solidFill>
                  <a:schemeClr val="tx1"/>
                </a:solidFill>
                <a:uLnTx/>
                <a:uFillTx/>
                <a:latin typeface="Times New Roman" pitchFamily="18" charset="0"/>
                <a:ea typeface="+mn-ea"/>
                <a:cs typeface="Times New Roman" pitchFamily="18" charset="0"/>
              </a:rPr>
              <a:t>arfare</a:t>
            </a:r>
            <a:r>
              <a:rPr kumimoji="0" lang="en-US" sz="1200" i="0" u="none" strike="noStrike" kern="0" cap="none" spc="0" normalizeH="0" baseline="0" noProof="0" dirty="0" smtClean="0">
                <a:ln>
                  <a:noFill/>
                </a:ln>
                <a:solidFill>
                  <a:schemeClr val="tx1"/>
                </a:solidFill>
                <a:uLnTx/>
                <a:uFillTx/>
                <a:latin typeface="Times New Roman" pitchFamily="18" charset="0"/>
                <a:ea typeface="+mn-ea"/>
                <a:cs typeface="Times New Roman" pitchFamily="18" charset="0"/>
              </a:rPr>
              <a:t> </a:t>
            </a:r>
            <a:endParaRPr kumimoji="0" lang="en-US" sz="1200" i="0" u="none" strike="noStrike" kern="0" cap="none" spc="0" normalizeH="0" baseline="0" noProof="0" dirty="0">
              <a:ln>
                <a:noFill/>
              </a:ln>
              <a:solidFill>
                <a:schemeClr val="tx1"/>
              </a:solidFill>
              <a:uLnTx/>
              <a:uFillTx/>
              <a:latin typeface="Times New Roman" pitchFamily="18" charset="0"/>
              <a:ea typeface="+mn-ea"/>
              <a:cs typeface="Times New Roman" pitchFamily="18" charset="0"/>
            </a:endParaRP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 name="Group 9"/>
          <p:cNvGrpSpPr/>
          <p:nvPr/>
        </p:nvGrpSpPr>
        <p:grpSpPr>
          <a:xfrm>
            <a:off x="990600" y="1981200"/>
            <a:ext cx="8153400" cy="4495800"/>
            <a:chOff x="990600" y="1981200"/>
            <a:chExt cx="8153400" cy="4495800"/>
          </a:xfrm>
        </p:grpSpPr>
        <p:pic>
          <p:nvPicPr>
            <p:cNvPr id="28674" name="Picture 5" descr="C:\My Documents\My Pictures\MICRO.gif"/>
            <p:cNvPicPr>
              <a:picLocks noChangeAspect="1" noChangeArrowheads="1"/>
            </p:cNvPicPr>
            <p:nvPr/>
          </p:nvPicPr>
          <p:blipFill>
            <a:blip r:embed="rId3"/>
            <a:srcRect l="4510" r="16541"/>
            <a:stretch>
              <a:fillRect/>
            </a:stretch>
          </p:blipFill>
          <p:spPr bwMode="auto">
            <a:xfrm>
              <a:off x="990600" y="2133600"/>
              <a:ext cx="2667000" cy="4343400"/>
            </a:xfrm>
            <a:prstGeom prst="rect">
              <a:avLst/>
            </a:prstGeom>
            <a:noFill/>
            <a:ln w="9525">
              <a:noFill/>
              <a:miter lim="800000"/>
              <a:headEnd/>
              <a:tailEnd/>
            </a:ln>
          </p:spPr>
        </p:pic>
        <p:sp>
          <p:nvSpPr>
            <p:cNvPr id="28675" name="Text Box 6"/>
            <p:cNvSpPr txBox="1">
              <a:spLocks noChangeArrowheads="1"/>
            </p:cNvSpPr>
            <p:nvPr/>
          </p:nvSpPr>
          <p:spPr bwMode="auto">
            <a:xfrm>
              <a:off x="3657600" y="1981200"/>
              <a:ext cx="3505200" cy="461665"/>
            </a:xfrm>
            <a:prstGeom prst="rect">
              <a:avLst/>
            </a:prstGeom>
            <a:noFill/>
            <a:ln w="9525">
              <a:noFill/>
              <a:miter lim="800000"/>
              <a:headEnd/>
              <a:tailEnd/>
            </a:ln>
          </p:spPr>
          <p:txBody>
            <a:bodyPr wrap="square">
              <a:spAutoFit/>
            </a:bodyPr>
            <a:lstStyle/>
            <a:p>
              <a:r>
                <a:rPr lang="en-US"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Eyepiece / Ocular </a:t>
              </a:r>
              <a:r>
                <a:rPr lang="en-US"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lens</a:t>
              </a:r>
            </a:p>
          </p:txBody>
        </p:sp>
        <p:sp>
          <p:nvSpPr>
            <p:cNvPr id="28677" name="TextBox 15"/>
            <p:cNvSpPr txBox="1">
              <a:spLocks noChangeArrowheads="1"/>
            </p:cNvSpPr>
            <p:nvPr/>
          </p:nvSpPr>
          <p:spPr bwMode="auto">
            <a:xfrm>
              <a:off x="3733800" y="2514600"/>
              <a:ext cx="5410200" cy="2169825"/>
            </a:xfrm>
            <a:prstGeom prst="rect">
              <a:avLst/>
            </a:prstGeom>
            <a:noFill/>
            <a:ln w="9525">
              <a:noFill/>
              <a:miter lim="800000"/>
              <a:headEnd/>
              <a:tailEnd/>
            </a:ln>
          </p:spPr>
          <p:txBody>
            <a:bodyPr wrap="square">
              <a:spAutoFit/>
            </a:bodyPr>
            <a:lstStyle/>
            <a:p>
              <a:pPr>
                <a:lnSpc>
                  <a:spcPct val="150000"/>
                </a:lnSpc>
                <a:buClr>
                  <a:srgbClr val="FF0000"/>
                </a:buClr>
                <a:buFont typeface="Wingdings" pitchFamily="2" charset="2"/>
                <a:buChar char="ü"/>
              </a:pPr>
              <a:r>
                <a:rPr lang="en-US" sz="1800" b="1" dirty="0" smtClean="0">
                  <a:effectLst>
                    <a:outerShdw blurRad="38100" dist="38100" dir="2700000" algn="tl">
                      <a:srgbClr val="000000">
                        <a:alpha val="43137"/>
                      </a:srgbClr>
                    </a:outerShdw>
                  </a:effectLst>
                </a:rPr>
                <a:t> Magnifies</a:t>
              </a:r>
              <a:r>
                <a:rPr lang="en-US" sz="1800" b="1" dirty="0">
                  <a:effectLst>
                    <a:outerShdw blurRad="38100" dist="38100" dir="2700000" algn="tl">
                      <a:srgbClr val="000000">
                        <a:alpha val="43137"/>
                      </a:srgbClr>
                    </a:outerShdw>
                  </a:effectLst>
                </a:rPr>
                <a:t>; where you look through to </a:t>
              </a:r>
              <a:r>
                <a:rPr lang="en-US" sz="1800" b="1" dirty="0" smtClean="0">
                  <a:effectLst>
                    <a:outerShdw blurRad="38100" dist="38100" dir="2700000" algn="tl">
                      <a:srgbClr val="000000">
                        <a:alpha val="43137"/>
                      </a:srgbClr>
                    </a:outerShdw>
                  </a:effectLst>
                </a:rPr>
                <a:t>see the </a:t>
              </a:r>
            </a:p>
            <a:p>
              <a:pPr>
                <a:lnSpc>
                  <a:spcPct val="150000"/>
                </a:lnSpc>
                <a:buClr>
                  <a:srgbClr val="FF0000"/>
                </a:buClr>
              </a:pPr>
              <a:r>
                <a:rPr lang="en-US" sz="1800" b="1" dirty="0" smtClean="0">
                  <a:effectLst>
                    <a:outerShdw blurRad="38100" dist="38100" dir="2700000" algn="tl">
                      <a:srgbClr val="000000">
                        <a:alpha val="43137"/>
                      </a:srgbClr>
                    </a:outerShdw>
                  </a:effectLst>
                </a:rPr>
                <a:t>    image </a:t>
              </a:r>
              <a:r>
                <a:rPr lang="en-US" sz="1800" b="1" dirty="0">
                  <a:effectLst>
                    <a:outerShdw blurRad="38100" dist="38100" dir="2700000" algn="tl">
                      <a:srgbClr val="000000">
                        <a:alpha val="43137"/>
                      </a:srgbClr>
                    </a:outerShdw>
                  </a:effectLst>
                </a:rPr>
                <a:t>of </a:t>
              </a:r>
              <a:r>
                <a:rPr lang="en-US" sz="1800" b="1" dirty="0" smtClean="0">
                  <a:effectLst>
                    <a:outerShdw blurRad="38100" dist="38100" dir="2700000" algn="tl">
                      <a:srgbClr val="000000">
                        <a:alpha val="43137"/>
                      </a:srgbClr>
                    </a:outerShdw>
                  </a:effectLst>
                </a:rPr>
                <a:t>your specimen</a:t>
              </a:r>
            </a:p>
            <a:p>
              <a:pPr>
                <a:lnSpc>
                  <a:spcPct val="150000"/>
                </a:lnSpc>
                <a:buClr>
                  <a:srgbClr val="FF0000"/>
                </a:buClr>
                <a:buFont typeface="Wingdings" pitchFamily="2" charset="2"/>
                <a:buChar char="ü"/>
              </a:pPr>
              <a:r>
                <a:rPr lang="en-US" sz="1800" b="1" dirty="0" smtClean="0">
                  <a:effectLst>
                    <a:outerShdw blurRad="38100" dist="38100" dir="2700000" algn="tl">
                      <a:srgbClr val="000000">
                        <a:alpha val="43137"/>
                      </a:srgbClr>
                    </a:outerShdw>
                  </a:effectLst>
                </a:rPr>
                <a:t> They are usually 10X or 15X power</a:t>
              </a:r>
            </a:p>
            <a:p>
              <a:pPr>
                <a:lnSpc>
                  <a:spcPct val="150000"/>
                </a:lnSpc>
                <a:buClr>
                  <a:srgbClr val="FF0000"/>
                </a:buClr>
                <a:buFont typeface="Wingdings" pitchFamily="2" charset="2"/>
                <a:buChar char="ü"/>
              </a:pPr>
              <a:r>
                <a:rPr lang="en-US" sz="1800" b="1" dirty="0" smtClean="0">
                  <a:effectLst>
                    <a:outerShdw blurRad="38100" dist="38100" dir="2700000" algn="tl">
                      <a:srgbClr val="000000">
                        <a:alpha val="43137"/>
                      </a:srgbClr>
                    </a:outerShdw>
                  </a:effectLst>
                </a:rPr>
                <a:t> Our microscopes have an ocular lens power of 10X</a:t>
              </a:r>
            </a:p>
            <a:p>
              <a:pPr>
                <a:lnSpc>
                  <a:spcPct val="150000"/>
                </a:lnSpc>
              </a:pPr>
              <a:endParaRPr lang="en-US" sz="1800" b="1" dirty="0">
                <a:effectLst>
                  <a:outerShdw blurRad="38100" dist="38100" dir="2700000" algn="tl">
                    <a:srgbClr val="000000">
                      <a:alpha val="43137"/>
                    </a:srgbClr>
                  </a:outerShdw>
                </a:effectLst>
              </a:endParaRPr>
            </a:p>
          </p:txBody>
        </p:sp>
      </p:grpSp>
      <p:sp>
        <p:nvSpPr>
          <p:cNvPr id="8" name="WordArt 20"/>
          <p:cNvSpPr>
            <a:spLocks noChangeArrowheads="1" noChangeShapeType="1"/>
          </p:cNvSpPr>
          <p:nvPr/>
        </p:nvSpPr>
        <p:spPr bwMode="auto">
          <a:xfrm>
            <a:off x="838200" y="152400"/>
            <a:ext cx="7620000" cy="1143000"/>
          </a:xfrm>
          <a:prstGeom prst="rect">
            <a:avLst/>
          </a:prstGeom>
        </p:spPr>
        <p:txBody>
          <a:bodyPr wrap="none" fromWordArt="1">
            <a:prstTxWarp prst="textPlain">
              <a:avLst>
                <a:gd name="adj" fmla="val 50000"/>
              </a:avLst>
            </a:prstTxWarp>
          </a:bodyPr>
          <a:lstStyle/>
          <a:p>
            <a:pPr algn="ctr"/>
            <a:r>
              <a:rPr lang="en-US" sz="3600" kern="10" dirty="0" smtClean="0">
                <a:ln w="19050">
                  <a:solidFill>
                    <a:srgbClr val="99CCFF"/>
                  </a:solidFill>
                  <a:round/>
                  <a:headEnd/>
                  <a:tailEnd/>
                </a:ln>
                <a:effectLst>
                  <a:outerShdw dist="35921" dir="2700000" algn="ctr" rotWithShape="0">
                    <a:srgbClr val="990000"/>
                  </a:outerShdw>
                </a:effectLst>
                <a:latin typeface="Times New Roman" pitchFamily="18" charset="0"/>
                <a:cs typeface="Times New Roman" pitchFamily="18" charset="0"/>
              </a:rPr>
              <a:t>Ocular lens</a:t>
            </a:r>
            <a:endParaRPr lang="en-US" sz="3600" kern="10" dirty="0">
              <a:ln w="19050">
                <a:solidFill>
                  <a:srgbClr val="99CCFF"/>
                </a:solidFill>
                <a:round/>
                <a:headEnd/>
                <a:tailEnd/>
              </a:ln>
              <a:effectLst>
                <a:outerShdw dist="35921" dir="2700000" algn="ctr" rotWithShape="0">
                  <a:srgbClr val="990000"/>
                </a:outerShdw>
              </a:effectLst>
              <a:latin typeface="Times New Roman" pitchFamily="18" charset="0"/>
              <a:cs typeface="Times New Roman" pitchFamily="18" charset="0"/>
            </a:endParaRPr>
          </a:p>
        </p:txBody>
      </p:sp>
      <p:sp>
        <p:nvSpPr>
          <p:cNvPr id="66562" name="AutoShape 2" descr="Image result for ocular micrometer"/>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66564" name="AutoShape 4" descr="Image result for ocular micrometer"/>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1" name="Picture 10" descr="http://i01.i.aliimg.com/photo/v0/105786297/Ocular_Micrometer.jpg"/>
          <p:cNvPicPr/>
          <p:nvPr/>
        </p:nvPicPr>
        <p:blipFill>
          <a:blip r:embed="rId4"/>
          <a:srcRect/>
          <a:stretch>
            <a:fillRect/>
          </a:stretch>
        </p:blipFill>
        <p:spPr bwMode="auto">
          <a:xfrm>
            <a:off x="4038600" y="4343400"/>
            <a:ext cx="2133600" cy="1600200"/>
          </a:xfrm>
          <a:prstGeom prst="rect">
            <a:avLst/>
          </a:prstGeom>
          <a:noFill/>
          <a:ln w="9525">
            <a:noFill/>
            <a:miter lim="800000"/>
            <a:headEnd/>
            <a:tailEnd/>
          </a:ln>
        </p:spPr>
      </p:pic>
      <p:sp>
        <p:nvSpPr>
          <p:cNvPr id="66566" name="Text Box 6"/>
          <p:cNvSpPr txBox="1">
            <a:spLocks noChangeArrowheads="1"/>
          </p:cNvSpPr>
          <p:nvPr/>
        </p:nvSpPr>
        <p:spPr bwMode="auto">
          <a:xfrm>
            <a:off x="4114800" y="6019800"/>
            <a:ext cx="1905000" cy="3810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cs typeface="Arial" pitchFamily="34" charset="0"/>
              </a:rPr>
              <a:t>Ocular micrometer</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6568" name="AutoShape 8" descr="data:image/jpeg;base64,/9j/4AAQSkZJRgABAQAAAQABAAD/2wCEAAkGBxQSEhUQEhQVExUXFxQRFxQVFRYUFxcUGRcYFhQWGBUYHCggGBomHRwXITEhJSorLi46HB8zODMvNygtLi0BCgoKDg0OGhAQGy0mICQsLCwsLSwsLywsLC4sLCwsLCwtLSwtLCwsLCwsLCwsLy0sLC00LCwsLCwsLDAsLCwsLP/AABEIAOIA3wMBEQACEQEDEQH/xAAbAAEAAgMBAQAAAAAAAAAAAAAABAUBAwYCB//EAFAQAAICAQIDBAQGDQgHCQAAAAECAAMRBBIFITEGE0FRImFxkSMyQmKBoQcUMzRSY3JzdIKxs7QVJDVTg5KiskOTpMHC0eEWJURUo8PE0vD/xAAYAQEBAQEBAAAAAAAAAAAAAAAAAwEEAv/EADQRAQACAQEDCgUEAgMBAAAAAAABAgMREiExBBMyQVFhcYGRsSKhwdHhM0JS8BQjcpLS8f/aAAwDAQACEQMRAD8A+4wEBAQEBAQEBAQEBAQEBAQEBAQEBAQEBAQEBAQEBAQEBAQEBAQMEwIev4tTQM3W11/lsFPuJ5ylMV79GJlO+WlOlOiCvaRG+5Vai4eDLSyqfY1m0H2ykcmt+60R4z9tU55RH7YmfCD+UtW3xNHj87qET6kV45vDHG/pGvvMHOZZ4U9Z/wDoNRrj/oNOvt1Dt+ykTdjk/wDK3/WP/TZtm6qx6/g+2NcOtGmb1jUWL+2oxscn/lb/AKx/6Itm66x6/g/lLVr8fRhvzWoV/qdUmc3hnhf1jT2mTnMkca+k/iGP+0ir91o1NQ82pLqP1q9wx65v+NM9G0T4T99DnojpRMJ2g4vRf9xurs/JcEj2jqJK+K9elEqVyUtwlNzJvbMBAQEBAQMGBmAgICAgICAgIHiywKCSQAOZJOAPaTEb90MmdOKkbj7Wnbo6jqPA2k93QPP4Qg7/ANUH2idHMbMa5J07uM+nUjOWZnSka+zJ4Pfbz1Gobb/VacGlPYXyXb3j2RGWlehXf2zvJx2t0rbuyE3QcE09HOqlEJ5lguWJ8y55k+smTtlvbdMvdcVK8ITwJNQAgZgICBjECDxDgtF/O2mtyOYJUbgfMN1BlaZslOjMp2xUtxhB/ke6rnptQwH9VeDemPINkOvvPsnvnaW/Ur5xu/Hs8zjvHQt6i8ear0dZV3H41T3lB/tMAp+uB7TE4It+lOvdwlkZpidLxp39S6qsDAMpBB5gg5BHmCJzzExOkrRMTGsPcNIGIGYCAgICAgICAgIFRxDjgVzRShvvxk1qcKgPQ2v0QfWccgZamHWNq06R39fgjbLETpWNZ7mirgRtIs1ji5hzWoDFCeWEPx2+c2fUBN5/YjTFu7+v++DOa2999/d1LxVxyHISHXqtEREaQ9Q0gICAgICAgICB5Zc8jzEb2TGvFR28CNRNmjcUMTlqiM0OfHKD4hP4S49YM6IzxaNMsa9/XH380JxTXfjnTu6vw38P42GcUXIaLsEhGOVcDqan6OPV1HiJ5vhmI2qzrHb94/vi91yxM7M7p7FtmRVZgICAgICAgICBgmBz9mus1bNXpW2UqStmpHMk/KSgHkSPFzyHQZOcdMY6YviyRrPVH3+znm9sm6nDtWvDeG10J3dS7RnJPUsx6szHmzHzMhkyWyTrZWlK0jSsJk8vZAQEBAQEBAQEBAQEBAh8S4bXend2qGHUeBVvBlYc1YeBE948lsc61l4vSto0lVV62zSMK9S3eUnATUkYKnwS/HL2PyB8ceNdiMu/HG/s+32Si1sc6X4dUugBnO6GYCAgICAgIGMwOcsdtc7VoxXSqdrupwb2Hxq0PhWOjMOvMDoZ1RpyesWmNbzwjs7573LO1ltpXo9ff+HQUVKihVAVQAAAMAAdABOWZmZ1l0xERwbIaQEBAQEBAQEBAQEBAQEBA13VBgVYBlIIIIyCD1BHlETpOsMmImNJc+ljaBgjEtpGIVHOSdOxOAjt41HoCfi9DyxOq3++NYj4/f8APuhEzinSeHV3OjBnI6GZoQEBAQMGBQcUuOptOirJCKAdTYpwQp5ihT4Ow6+IX1kTopWMdedtx/bH18ELTtzsR5yvNPQtahEUKqgKqgYAA6ACQtabTrPFaIiI0hsmNICAgICAgICAgICAgICAgICBrvpV1KMAykFSpGQQeoIiJmJ1hkxExpKi4ZadLaNHY2anydM568h6VDMerKOanqR+TOnJplrzlY3/ALo+qNJmltieHV9nQzmXICAgIFZx7iBqrC1gG6w91Up/DPyiPwVGWPqEpipFp+Lh1p5bzWu7j1NnB+HLp6xWpLHJZ3Pxnc83dvWTMy5JyW2p/sGOkUjSE+eFCAgICAgICAgICAgICAgICAgICBC4vw5dRU1T5GcFWHJkcc0dT4MDgie8eSaWi0PGSkXrpKPwDiDWI1duBdUe6tA5AtjIdR+Cw5j6R4T3mpFZ1rwnfH97njDebV0txjdK1kViAgYMyRQ8FH2xc+sPNRmigeArU/CWD1u3L2KvnOnLHN1jHHHjP0jyQxzt2m/lC/nOuQEBAQEBAQEBAQEBAQEBAQEBAQEBAoOPDuLE1y8guKr/AF0E8nP5tjuz5F504f8AZWcU+MePZ5oZPgtt+q+Wcq7M0IFP2mvYVCms7bL2FCsOqhs9449aoGP0CWwRG1tW4RvSyzOmkde5ZaTTrWi1oAqqAqgeAAwBJWtNrbUqViKxpDdMaQEBAQEBAQEBAQEBAQEBAQEBAQEBA16ilXVkcBlYFWB6FSMEe6bEzWdY4smImN6p7MWsEbTWEl9O/c5OctXgNU/ryhGT5gy/KYjai8cLb/Pr+aeKZ02Z4wupzqsEwKSod9rmb5Onr7seXfW+k/0hAn98zomNjDHbadfKOHrOvojHxZPD3Xk5liaEBAQEBAQEBAQEBAQEBAQEBAQEBAQBgUWs+B1tVnyb0Omf8tN1lJ9xtHunTWdvBNf4zrHnun6IW+HLE9u77L2cy7y0MlTdkvSpN+cm+yy/PzWO2v8AwKk6OU7r7EdUafX3lHk++m1PXMyu5zrkBAQEBAQEBAQEBAQEBAQEBAQEBAQEBApe16H7Wa0daSmqH9kwdh9Khh9M6OSz/s2f5bvXchyjXY2o6tJ9J1lb1uGAYcwQCD6jzE55jRaJV/aXU91pNRYOq02sPWdhwPfK4K7WWsd8PGa2lJlK4dR3dVdY5BUVPcAJ5vbatM97aRs1iEmeHsgICAgICAgYMDMBAQEBAQEBAQEBAQEBAQNeoq3qyHowK+8YmxOk6vNo2omFX2St3aOjzFaofanoH6xLcriIzW2eGu5PBabUiZO1X3vt/CsoQ+w3IDN5L+p5T7SZ50p5x7vHaF7GejTV2tT3zvusr27wiIXIQuCoJO0ZIPLPjzHOs3dmtY9tANh3Or20s2ANxrsavdgcgTtB5ecCi7V8W1VGpRFZFqsqauvAJYXPfpaRY+7kdvekgD6YFxwF3Sy/Sva13dGt0sfbv2WKSFYqAGIZX54HIjyyQn8VSxqmWlglhwoc4OwEgM4BBBYLkgEYyBmByGg1dl132nVq7mpLWsuqHdm1u7SoPWlmzYyCywekAejLnkYHTdmda12mrscgvhlYgYBZGKMwHgCVJgctxrieo01oBvsN1q3HY1f82UMdtHdOUG6xMqSoYkjeSMYwHRcDZ0vv0r2vcEWm1Hs27wLN4ZSygA4ZCRy+ViBG7ZcTtRO707bXGy2x8Z2UixRjyDOfRGfDefkwIel19xsTVd6+x9ZfojQQvditHtpUry3B99YYsSfjMMYxgLvtPc6aaw1d5vOxQal3WDc6qWRSCCQCTzGOXPlA5vh9lltq6JdVq1Krfdabu5XUK47laqztr293iwvkA5wOeMiB0vA+INZo6tRZjeald8dN+30serOYHHcP4vfYlRF96vqkqbFtYC4stq3WaZseiqI7IFZcnNbeBJDrOz1jhtRQ7tZ3NuxHcgsUeuu0BiAMld5XPXAGcnJgQe1WjsLJ3Wr1NVlrLTXXWau7BwWewhqmPJAzdcHAHLMCPwnW279Ne11jrqbL6jW23YqqLXqKgDIYCvBOee458MBZdsdW1dKENYoa2pG7kbrmQn0lqXBJY454GcbiOYgc1ouIX6iu3bfdWdPTbcmQquzG64VLqFK53KlQBQ4+Oc88EB2jaxm03f1ruc1d6iebFNyr78CBw+m42WenT0a2zUd+KVss9AtVYGJuAYLit2XIKY9DAwBmB13Z61yLqnYuabmpV2+MybEsTcR1ID4z44gUem1OpYHT3XjvH1poeykGsLUtAvKVBixXONuck+kxBHLAQ6NXqbn1dA1Fitoq27txj4WxmtNTXDb6YVa1BAwDuflnBAd1o7t9aWYxuVXx5ZAOIFX2XXFdqD5Oo1I99hb/AIp0cp6Vf+NfZDDurPjPudqvudI89TpR/wCsszk/Snwn2ZyjhHjDdxzQPYEsqsWq2pjYjuneJzUoyugZSVIJ6MMEAyDob+D8PFFS1BixBZmYgAs7sXdsDpliTjwgQuO8AGpZXLlCtdtakAEhnap0sGeWVasEDHOBu4JoHr7x7rFuusYF2RO7QbVCqioWYgAc+bE5Y+yBs49w9tRQ9Cv3e8BS23eNuQXUrkZDLlTz8TAqrOCaj0GGqqW6vctRGnwgrYAWI1Qs9IclIIIwVHUZBC54RoF09NdCkkIoXccZY+LHHLJOT9MCg1vZQ2r3d+pLUIbLKQUAsrdg4VnuZiLNm47fRHQbt0C24Lw16jZbdaLrbCu5lTukCIMIqJuYgc2JJJyWPQYADT2g7L6fVhjbUhsKqnelAWCq24DPl195gaNL2eC2qUt+Arta9NOqL6NxVlINgPxBuLBcAg454G2Bb8U0rW1lEsalsqy2LgkFWDDIPIqcYI8QSIFH/wBnXFnfDUgat9++zuxtaoqiMi07sgLtQg7jg9cgkQL3QaBKaU0652Ii1DdzJULt5nxJ8YFA3ZbCKtmpbZSq16c7VU1BXrdGdifhGBrRc8sjIPMkwLng/DjSHLP3lljm2x9u0FsBQAoztUKqqBknlzJMD3doN19d5Y/BpagTAxusKZfPXIClR+U0Cu4dwPbatgvL1Vtc1VWFwj2Md+XHNtuXVRyxuOc4GAm8a4X34rKv3dlVgurfaG2vtZDlT8ZSrupHLryIgUrdlebhdUy23LYNQwRM2I56qp+5lR6KnngE53HnA6Y0DZ3YyF27PRJBAxjkR0gc63ZsgbrdUzWL3IqtKVpsNbllJXo7uxAc8t3IALAuOD8O7hGBc2O7tbY5AG52xnCj4qgAADyA69YEO/s+DvK2MrnUDWI+AdlgRa9uPlKVBBHI4Y4I5GBAPZQMrbNS4NqWU6ixQhNyu7M2CPubKWsCkdAx6kAgOorQKAoGAAAB6hyECg7MaoG7W1YbKaktnB2kOiEYboTkHI8OXnOjlH7P+MIYeN/H6Qkdqh8Ch/Bv0ze65I5Nvvp3T7Scp6GvfHuj/ZB/ozXfo2o/dtOdaF9R8VfYP2Q1mtwwyCCPMHI98Dn+yHx9f+m2fuaIHQBxnbkZABIzzAOQDjy5H3GBz/FP6T0X5nWf+xA6B3AxkgZIAycZJ6D2wKD7If8ARmtz/wCXu/yGBfU/FHsH7IGa3DAMpBB5gg5BHmDAoeyP/i/0zUf8MC+FgJK5GRgkZ5gHpkfQYHOcR/pbR/ouu/eaSB0T2AYBIGTtGTjJwTgeZwD7oFB9kH7wu/sv3qQOhJ8YGK3DAMpBBAIIOQQeYIPiIHO9gvvaz9L4h/GXQOhSwEkAglcAgHmCRkZHhy5wKEj/AL1H6E379YF81gBAJAJOBnxOCcDz5AwOc+yEP5ov6VoP4umB0rMAMnkBzJ8hAwrAgEcweYI8vOBzn2PB/Mh+e1f8RbA6WBTdmh98N+Fqbj7tq/7p0cp41/4x7JYeE+M+712sU/alzAZKL3wHmayLAP8ADM5NOmWvp67mco/TlD7ePnhetYdDpLz76mkZjSdFInXeuadWgCrvXOAMZ8QOY+ozHpX9ndSi6asMwBywwSBzNhA+sgfSIEHsvq0R+IFmVR9uWNkkD0Rp6GJ9mOeYEvTXr/KF53DnptIvXxF2sGPqMCLxHUo3ENEwYEd1q+YPLn3GOf0j3wJnGtSjinawb4eg8j0Gc5gQvsgapG4ZrVDAn7Wu5A/Mf/6t7jAvaNYmANwzhRjPieQ+sEQIHZvVoNLQpYAiteRODyUH9hHvgRey+pRTqgzAZ1l+Mnr6KsfqBP0QJmn1CDU3MWGDXQAfP0rRArtfep4rpGBGPtXW8/Dm+jI/aPfAncW1SMdMwcEC5XyD8k02kH2YgQ+3upVtBeFYEjZyHzbkB9xgXlmrQhlDAnmuM+OAcfWPfAicC1iDTUKWAIpq5fqD/kYFZ2I1KrRYGYAnWcQ5H9LvP7AfdAsdDqkF2oJYAFqsc+uURR9ZAgQbNUg4kLCw2/abelnl93WBYcS1CmzTkMPRuOfV8FcOf0g+6BVdvNQr6QbWDfzjRHl5DV0/9IF5qtbW1b4YHKsOR8cf9R74HnhmsTuq13DIrryM8xlSB/lb3GBVfY8+8h+e1f8AE2wOmgUnZAE6VbD1sa2//WWM4HuInRyr9Wa9mkeiHJ+hrPXrK21VQdGQ9GVlPsIxIVts2iexW0a1mHHcW1BfgOpLfGXR6ipx5PWjVv8AWpluU10y279/rveMEzOONUtz6an5zH6nkFUbTn4JPzifxNU1iu0PxeIfntR16feWnhq0X79s/I038Rr5gg1L/ONB+RcPq0pmiXafRrP4yj9lfKBC7Yj+Y6v9Fu/yauBcaQenn10fvLP+UwROG/c6x+LP+SiBG4d8a79M1PL+weBYn7q35NP7yyaIGp+/9L+j6v8Az6CYNx+5Uf2X8NbA0dqD/NdV7bP4pYFpph8NZ+c/4aB/+9sCFw7Pd1fmK/8AI0CL2d+I36XxL9/rIFgB8IfytN/n08aiBqfvkfobD/aFECz1J9Jfzuf8OrgVPH/vVfzukP8AtWngWo+5n2/7qpo8aD42fxWn/wDkwJP2O/vP+31n8TbMFr2g1Zq011g5kVttHTLkYQZ9bECUw1i2SsTw1hPLbZpMtvCdJ3VNVXXYiJnzwACZmS+3e1u2THTZpEJZnhRyzcOFv8ocOYlFuVrFYDol6FHKjpkOrnHzh5zpzfFjpfu0ny/EoYt17RPbqtzwhcg7jyJPQeO7/nOZdrr4GoVV3t6JDdB4WLZ08sriBHp7MIvf/COe/d7D09HfVXSQPoQH2kwJK8DUXNdvbLCtdvLA2WX2Z6Z598R+qPXA1L2dUPRZvb4EMAMDnuFY5/3B08zA9twFSqrvb0WRvDns2/txA18V7NpfTZQzsosreksMZAYWAkcuvwjfVAlVcJVTu3N8jy+SzN9efqgeKOCKqqu5jtUrnlz5KM9PmiBr03Z9ULnex322X9F5F0KEDl0wYG48HXcW3NzCjw+SzN5euBps7Pobq79zBq0sqAGMEWGknPL8UvvMD2eBptVNzYXb5c9qMg8PIwNfEuzqXVWVF3UWFiSNuRmzvTjI8+UCUvClDF9zZLb/AA6+j6vmj3wNWn4GiKqhm9FFrzy5gDGeQ6wNWg7PJUCoZjm2+7njkbntsYdOgNhx7BA3jg67t25utbeHyGVh4fNEDRZ2dQ2C3e+RUaMejjb3i2Z6deWIEizhCkg5bk27w64tHl+MPuECNr+zddtYqLuAGrfI2/6OxLQOnQlAPpMCR/I67du5uufD5vq+aICngyr8pj6KJzx0UOAenX0z7hA98D4Uulq7lGZhvtty2M5ssawjkAMAsQIEPtH8I+m03XfatrD8XSRYc+otsH0zowaVre89mkeM7kM2+1a9s+y8nOuQKLj3wVtGr6BW7iw/irSACfY4Q++dGH4q2x9u+PGPwhl+GYv5LwTmXZmhAQEBAQEBAQEBAQEBAQEBAQEBAQEDBgUXCj32qv1HVUxpK/L0fSuYe1iF/s50ZPgxVp1zvn6fJDHO1e1urhH1X051yBH1+mW2t6nGVdSjD1EYM9VvNJi0cYeb1i0TWetX9m9WzVmq05tpbubD+FgAo+PJlIPvleUUiLbVeFt8fbySw2mY2Z4xuXEguQEBAQEBAQEBAQEBAQEBAQEBAQEBArO0Ouaqk93g2uRTUD42vyUn1D4x9QMrhrFr/FwjfKWa2zXdxnc38K0K0VJSvMIAMnqT1Zj6yck+2eMl5vebT1vWOkUrFY6kyeXsgIFDxpfte1dco9HAq1AA6059Gz2oST7C3lL4p5yvNz5eP5QvGxbb9V4rZGRILROsavUNICAgICAgICAgICAgICAgICAgIGCZkih4aPtrUHVHnVVuqoHgzdLbvX+Ap8gx+VOrJ/qpFP3Tvn6R93PT47zbqjdH1X85nQQEBA82ICCCMgggg9CD1EROhKg4W50to0dhJrbJ0zt5Dm1BP4S9V8x+SZ1ZYjLTna8f3R9Y8evvc2Oebtzc8Oqfo6GcrpICAgICAgICAgICAgICAgICAgIFDxrUNc/2jSSCy7r7FODVSeWAfCx8EDywT4CXxRFY5y3l3z+EckzadiPPwXGloWtFrRQqqAqqOgA5ASM2m0zMqxERGkN0xpAQEBAicT4el6Gt8joyspwyODlXU+DA8xPdLzSdYebUi0aSr+EcRfedLqMC9RlWHJbq/wCsQefgy+B9RErlx12ecp0Z+U9k/SetHHkna2LcY+cLuc7oICAgICAgICAgICAgICAgICBU8a4mybaaQGvszsU9EUfGtfHRB9fQS2HHFviv0Y+fdHellvMRpXj7d7dwfhi0IRku7HfZY3xrHPVj5eAAHIAACeMuSclterqjshuOkUjRYTwoQEBAQEBAgcV4Wt6bWyrKdyWKcPW/gynz9XQ+MpjyTSdY8+9O+OLRoh8P4oyONNqsLafiWAYrvHmv4L+aZ9YyJ7vh1rt498dcdcfjvea5NJ2b7p910JBZmAgICAgICAgICAgICAgIFPxXixDjT6cCzUEZwfiVKf8ASWkdB5L1bw8SLY8Osbd50rHz7oRyZJidmu+Z+TdwjhIp3MWNlr4NlrfGYjoAOiqPBRyHvM85Ms33aaRHCHrHTZ38ZWUmoQEBAQEBAQECNxDQ13Ia7VDKfA+BHQgjmCPAjmJ6pe1J2qzpLxelbxpZUDUXaPlbv1GnHS0DdbWPKxV52L85RnzHjL7NM2+vw27OqfDs8J8tOCU2tj6W+O3rjx7fJc6TVpaosrZXU8wynIP0ic9qzWdJWraLRrDfMeiAgICAgICAgICAga7rlRSzEKo5kk4AHmSYjWZ0ZM6RrKifiFur9DS5qqPXVMuCR5UI3xj88jb5bp0bFcX6nHs+6HOTk6HDtWnC+GV6dNlYxk5ZiSzO3izsebH1mSvktedZVpjikaQmATw9swEBAQEBAQEBAQMYgU+q4EA5u0znT2nm20bq7PzlR5E/OGG9cvXPOmzeNY+ceaE4YiZtTdLWONWU8tZUUHTv6s2Un1sAN1f6wwPOeuYrffinXunj9pZGW1d148+r8LfS6pLFD1urqejKwYe8TntW1Z0tGi8TE8G7M8tJoQEBAQEBA13XqgLOwVR1LEAD2kzYiZ3QyZiOKmbj5tO3SVm8/wBafg6B6+8Px/1A30S/MbO/JOndxn0R57anSka+3q9U8DNjCzVv37DmtYG2hD5iv5Z9bk+rETn2Y0xRp39fr1eWjIwzM7V517ur0+66AnO6GYCAgICAgICAgICAgICBgiGSqdT2dpZu8UGmz+spY1MfaF9Fv1gZevKLxGk7479/5jy0RtgrO+N09sf3SWkaXWV/EurvHlcndt/rK+Wf1Ju1gtxrNfDfHpO/5s2cteExPj+HpeL3ryt0dv5VT12r9GWVvqicNLdC8ee5vOWjpV9N7I7T0A4cXVn8ZRco/vbMH3x/i5J6Ok+E6sjlNNdJ3eL0O1Gk/rlHt3D9omf4ub+L1/kY+0btRpP69D+Tlv2Cb/i5v4t5/H2vLdqKPk97Z+bouf6wmBH+LkjpaR4zDzPKKa7t/hDB41c3KrR3H51jVVL9blvqjmaR0rx5bznbT0az7PJp1tnxrKdOPKtTc/8AffC/4Y1wV4RM/KP75smua3XEfP8Avo2UdnKsh7S+ocfLvbfg+a18kX9VRMnlF9NK/DHdu+fFsYKcbb571uq45Dp5SHitpEPUNICAgICAgICAgICAgICAgICAgYMBAwRDNGVUDoMQ0hjMNICAgICAgICAgICB/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2" name="Content Placeholder 2"/>
          <p:cNvSpPr txBox="1">
            <a:spLocks/>
          </p:cNvSpPr>
          <p:nvPr/>
        </p:nvSpPr>
        <p:spPr bwMode="auto">
          <a:xfrm>
            <a:off x="381000" y="6553200"/>
            <a:ext cx="8382000" cy="304800"/>
          </a:xfrm>
          <a:prstGeom prst="rect">
            <a:avLst/>
          </a:prstGeom>
          <a:noFill/>
          <a:ln w="9525">
            <a:noFill/>
            <a:miter lim="800000"/>
            <a:headEnd/>
            <a:tailEnd/>
          </a:ln>
          <a:effectLst/>
        </p:spPr>
        <p:txBody>
          <a:bodyPr vert="horz" wrap="square" lIns="91436" tIns="45716" rIns="91436" bIns="45716" numCol="1" anchor="t" anchorCtr="0" compatLnSpc="1">
            <a:prstTxWarp prst="textNoShape">
              <a:avLst/>
            </a:prstTxWarp>
          </a:bodyPr>
          <a:lstStyle/>
          <a:p>
            <a:pPr marL="342842" marR="0" lvl="0" indent="-342842" algn="ctr" defTabSz="914400" rtl="0" eaLnBrk="1" fontAlgn="base" latinLnBrk="0" hangingPunct="1">
              <a:lnSpc>
                <a:spcPct val="100000"/>
              </a:lnSpc>
              <a:spcBef>
                <a:spcPct val="20000"/>
              </a:spcBef>
              <a:spcAft>
                <a:spcPct val="0"/>
              </a:spcAft>
              <a:buClr>
                <a:schemeClr val="accent1"/>
              </a:buClr>
              <a:buSzTx/>
              <a:buFontTx/>
              <a:buNone/>
              <a:tabLst/>
              <a:defRPr/>
            </a:pPr>
            <a:r>
              <a:rPr lang="en-US" sz="1200" kern="0" dirty="0" smtClean="0">
                <a:latin typeface="Times New Roman" pitchFamily="18" charset="0"/>
                <a:cs typeface="Times New Roman" pitchFamily="18" charset="0"/>
              </a:rPr>
              <a:t>© s</a:t>
            </a:r>
            <a:r>
              <a:rPr kumimoji="0" lang="en-US" sz="1200" i="0" u="none" strike="noStrike" kern="0" cap="none" spc="0" normalizeH="0" baseline="0" noProof="0" dirty="0" err="1" smtClean="0">
                <a:ln>
                  <a:noFill/>
                </a:ln>
                <a:solidFill>
                  <a:schemeClr val="tx1"/>
                </a:solidFill>
                <a:uLnTx/>
                <a:uFillTx/>
                <a:latin typeface="Times New Roman" pitchFamily="18" charset="0"/>
                <a:ea typeface="+mn-ea"/>
                <a:cs typeface="Times New Roman" pitchFamily="18" charset="0"/>
              </a:rPr>
              <a:t>atish</a:t>
            </a:r>
            <a:r>
              <a:rPr kumimoji="0" lang="en-US" sz="1200" i="0" u="none" strike="noStrike" kern="0" cap="none" spc="0" normalizeH="0" baseline="0" noProof="0" dirty="0" smtClean="0">
                <a:ln>
                  <a:noFill/>
                </a:ln>
                <a:solidFill>
                  <a:schemeClr val="tx1"/>
                </a:solidFill>
                <a:uLnTx/>
                <a:uFillTx/>
                <a:latin typeface="Times New Roman" pitchFamily="18" charset="0"/>
                <a:ea typeface="+mn-ea"/>
                <a:cs typeface="Times New Roman" pitchFamily="18" charset="0"/>
              </a:rPr>
              <a:t> </a:t>
            </a:r>
            <a:r>
              <a:rPr lang="en-US" sz="1200" kern="0" dirty="0" err="1" smtClean="0">
                <a:latin typeface="Times New Roman" pitchFamily="18" charset="0"/>
                <a:cs typeface="Times New Roman" pitchFamily="18" charset="0"/>
              </a:rPr>
              <a:t>s</a:t>
            </a:r>
            <a:r>
              <a:rPr kumimoji="0" lang="en-US" sz="1200" i="0" u="none" strike="noStrike" kern="0" cap="none" spc="0" normalizeH="0" baseline="0" noProof="0" dirty="0" err="1" smtClean="0">
                <a:ln>
                  <a:noFill/>
                </a:ln>
                <a:solidFill>
                  <a:schemeClr val="tx1"/>
                </a:solidFill>
                <a:uLnTx/>
                <a:uFillTx/>
                <a:latin typeface="Times New Roman" pitchFamily="18" charset="0"/>
                <a:ea typeface="+mn-ea"/>
                <a:cs typeface="Times New Roman" pitchFamily="18" charset="0"/>
              </a:rPr>
              <a:t>arfare</a:t>
            </a:r>
            <a:r>
              <a:rPr kumimoji="0" lang="en-US" sz="1200" i="0" u="none" strike="noStrike" kern="0" cap="none" spc="0" normalizeH="0" baseline="0" noProof="0" dirty="0" smtClean="0">
                <a:ln>
                  <a:noFill/>
                </a:ln>
                <a:solidFill>
                  <a:schemeClr val="tx1"/>
                </a:solidFill>
                <a:uLnTx/>
                <a:uFillTx/>
                <a:latin typeface="Times New Roman" pitchFamily="18" charset="0"/>
                <a:ea typeface="+mn-ea"/>
                <a:cs typeface="Times New Roman" pitchFamily="18" charset="0"/>
              </a:rPr>
              <a:t> </a:t>
            </a:r>
            <a:endParaRPr kumimoji="0" lang="en-US" sz="1200" i="0" u="none" strike="noStrike" kern="0" cap="none" spc="0" normalizeH="0" baseline="0" noProof="0" dirty="0">
              <a:ln>
                <a:noFill/>
              </a:ln>
              <a:solidFill>
                <a:schemeClr val="tx1"/>
              </a:solidFill>
              <a:uLnTx/>
              <a:uFillTx/>
              <a:latin typeface="Times New Roman" pitchFamily="18" charset="0"/>
              <a:ea typeface="+mn-ea"/>
              <a:cs typeface="Times New Roman" pitchFamily="18"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72400" cy="533400"/>
          </a:xfrm>
        </p:spPr>
        <p:txBody>
          <a:bodyPr/>
          <a:lstStyle/>
          <a:p>
            <a:pPr algn="ctr"/>
            <a:r>
              <a:rPr lang="en-US" sz="2800" b="1" spc="300" dirty="0" smtClean="0">
                <a:effectLst>
                  <a:outerShdw blurRad="38100" dist="38100" dir="2700000" algn="tl">
                    <a:srgbClr val="000000">
                      <a:alpha val="43137"/>
                    </a:srgbClr>
                  </a:outerShdw>
                </a:effectLst>
                <a:latin typeface="Times New Roman" pitchFamily="18" charset="0"/>
                <a:cs typeface="Times New Roman" pitchFamily="18" charset="0"/>
              </a:rPr>
              <a:t>Interdisciplinary Approach</a:t>
            </a:r>
            <a:endParaRPr lang="en-US" sz="2800" b="1" spc="300" dirty="0">
              <a:effectLst>
                <a:outerShdw blurRad="38100" dist="38100" dir="2700000" algn="tl">
                  <a:srgbClr val="000000">
                    <a:alpha val="43137"/>
                  </a:srgbClr>
                </a:outerShdw>
              </a:effectLst>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11851971"/>
              </p:ext>
            </p:extLst>
          </p:nvPr>
        </p:nvGraphicFramePr>
        <p:xfrm>
          <a:off x="1828800" y="1371600"/>
          <a:ext cx="5486400" cy="4267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Content Placeholder 2"/>
          <p:cNvSpPr txBox="1">
            <a:spLocks/>
          </p:cNvSpPr>
          <p:nvPr/>
        </p:nvSpPr>
        <p:spPr bwMode="auto">
          <a:xfrm>
            <a:off x="381000" y="6248400"/>
            <a:ext cx="8382000" cy="304800"/>
          </a:xfrm>
          <a:prstGeom prst="rect">
            <a:avLst/>
          </a:prstGeom>
          <a:noFill/>
          <a:ln w="9525">
            <a:noFill/>
            <a:miter lim="800000"/>
            <a:headEnd/>
            <a:tailEnd/>
          </a:ln>
          <a:effectLst/>
        </p:spPr>
        <p:txBody>
          <a:bodyPr vert="horz" wrap="square" lIns="91436" tIns="45716" rIns="91436" bIns="45716" numCol="1" anchor="t" anchorCtr="0" compatLnSpc="1">
            <a:prstTxWarp prst="textNoShape">
              <a:avLst/>
            </a:prstTxWarp>
          </a:bodyPr>
          <a:lstStyle/>
          <a:p>
            <a:pPr marL="342842" marR="0" lvl="0" indent="-342842" algn="ctr" defTabSz="914400" rtl="0" eaLnBrk="1" fontAlgn="base" latinLnBrk="0" hangingPunct="1">
              <a:lnSpc>
                <a:spcPct val="100000"/>
              </a:lnSpc>
              <a:spcBef>
                <a:spcPct val="20000"/>
              </a:spcBef>
              <a:spcAft>
                <a:spcPct val="0"/>
              </a:spcAft>
              <a:buClr>
                <a:schemeClr val="accent1"/>
              </a:buClr>
              <a:buSzTx/>
              <a:buFontTx/>
              <a:buNone/>
              <a:tabLst/>
              <a:defRPr/>
            </a:pPr>
            <a:r>
              <a:rPr lang="en-US" sz="1200" kern="0" dirty="0" smtClean="0">
                <a:latin typeface="Times New Roman" pitchFamily="18" charset="0"/>
                <a:cs typeface="Times New Roman" pitchFamily="18" charset="0"/>
              </a:rPr>
              <a:t>© s</a:t>
            </a:r>
            <a:r>
              <a:rPr kumimoji="0" lang="en-US" sz="1200" i="0" u="none" strike="noStrike" kern="0" cap="none" spc="0" normalizeH="0" baseline="0" noProof="0" dirty="0" err="1" smtClean="0">
                <a:ln>
                  <a:noFill/>
                </a:ln>
                <a:solidFill>
                  <a:schemeClr val="tx1"/>
                </a:solidFill>
                <a:uLnTx/>
                <a:uFillTx/>
                <a:latin typeface="Times New Roman" pitchFamily="18" charset="0"/>
                <a:ea typeface="+mn-ea"/>
                <a:cs typeface="Times New Roman" pitchFamily="18" charset="0"/>
              </a:rPr>
              <a:t>atish</a:t>
            </a:r>
            <a:r>
              <a:rPr kumimoji="0" lang="en-US" sz="1200" i="0" u="none" strike="noStrike" kern="0" cap="none" spc="0" normalizeH="0" baseline="0" noProof="0" dirty="0" smtClean="0">
                <a:ln>
                  <a:noFill/>
                </a:ln>
                <a:solidFill>
                  <a:schemeClr val="tx1"/>
                </a:solidFill>
                <a:uLnTx/>
                <a:uFillTx/>
                <a:latin typeface="Times New Roman" pitchFamily="18" charset="0"/>
                <a:ea typeface="+mn-ea"/>
                <a:cs typeface="Times New Roman" pitchFamily="18" charset="0"/>
              </a:rPr>
              <a:t> </a:t>
            </a:r>
            <a:r>
              <a:rPr lang="en-US" sz="1200" kern="0" dirty="0" err="1" smtClean="0">
                <a:latin typeface="Times New Roman" pitchFamily="18" charset="0"/>
                <a:cs typeface="Times New Roman" pitchFamily="18" charset="0"/>
              </a:rPr>
              <a:t>s</a:t>
            </a:r>
            <a:r>
              <a:rPr kumimoji="0" lang="en-US" sz="1200" i="0" u="none" strike="noStrike" kern="0" cap="none" spc="0" normalizeH="0" baseline="0" noProof="0" dirty="0" err="1" smtClean="0">
                <a:ln>
                  <a:noFill/>
                </a:ln>
                <a:solidFill>
                  <a:schemeClr val="tx1"/>
                </a:solidFill>
                <a:uLnTx/>
                <a:uFillTx/>
                <a:latin typeface="Times New Roman" pitchFamily="18" charset="0"/>
                <a:ea typeface="+mn-ea"/>
                <a:cs typeface="Times New Roman" pitchFamily="18" charset="0"/>
              </a:rPr>
              <a:t>arfare</a:t>
            </a:r>
            <a:r>
              <a:rPr kumimoji="0" lang="en-US" sz="1200" i="0" u="none" strike="noStrike" kern="0" cap="none" spc="0" normalizeH="0" baseline="0" noProof="0" dirty="0" smtClean="0">
                <a:ln>
                  <a:noFill/>
                </a:ln>
                <a:solidFill>
                  <a:schemeClr val="tx1"/>
                </a:solidFill>
                <a:uLnTx/>
                <a:uFillTx/>
                <a:latin typeface="Times New Roman" pitchFamily="18" charset="0"/>
                <a:ea typeface="+mn-ea"/>
                <a:cs typeface="Times New Roman" pitchFamily="18" charset="0"/>
              </a:rPr>
              <a:t> </a:t>
            </a:r>
            <a:endParaRPr kumimoji="0" lang="en-US" sz="1200" i="0" u="none" strike="noStrike" kern="0" cap="none" spc="0" normalizeH="0" baseline="0" noProof="0" dirty="0">
              <a:ln>
                <a:noFill/>
              </a:ln>
              <a:solidFill>
                <a:schemeClr val="tx1"/>
              </a:solidFill>
              <a:uLnTx/>
              <a:uFillTx/>
              <a:latin typeface="Times New Roman" pitchFamily="18" charset="0"/>
              <a:ea typeface="+mn-ea"/>
              <a:cs typeface="Times New Roman" pitchFamily="18" charset="0"/>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7" name="Group 6"/>
          <p:cNvGrpSpPr/>
          <p:nvPr/>
        </p:nvGrpSpPr>
        <p:grpSpPr>
          <a:xfrm>
            <a:off x="990600" y="2133600"/>
            <a:ext cx="7848600" cy="4343400"/>
            <a:chOff x="990600" y="2133600"/>
            <a:chExt cx="7848600" cy="4343400"/>
          </a:xfrm>
        </p:grpSpPr>
        <p:grpSp>
          <p:nvGrpSpPr>
            <p:cNvPr id="2" name="Group 6"/>
            <p:cNvGrpSpPr/>
            <p:nvPr/>
          </p:nvGrpSpPr>
          <p:grpSpPr>
            <a:xfrm>
              <a:off x="990600" y="2133600"/>
              <a:ext cx="7239000" cy="4343400"/>
              <a:chOff x="990600" y="2133600"/>
              <a:chExt cx="7239000" cy="4343400"/>
            </a:xfrm>
          </p:grpSpPr>
          <p:pic>
            <p:nvPicPr>
              <p:cNvPr id="31746" name="Picture 5" descr="C:\My Documents\My Pictures\MICRO.gif"/>
              <p:cNvPicPr>
                <a:picLocks noChangeAspect="1" noChangeArrowheads="1"/>
              </p:cNvPicPr>
              <p:nvPr/>
            </p:nvPicPr>
            <p:blipFill>
              <a:blip r:embed="rId3"/>
              <a:srcRect l="4510" r="16541"/>
              <a:stretch>
                <a:fillRect/>
              </a:stretch>
            </p:blipFill>
            <p:spPr bwMode="auto">
              <a:xfrm>
                <a:off x="990600" y="2133600"/>
                <a:ext cx="2667000" cy="4343400"/>
              </a:xfrm>
              <a:prstGeom prst="rect">
                <a:avLst/>
              </a:prstGeom>
              <a:noFill/>
              <a:ln w="9525">
                <a:noFill/>
                <a:miter lim="800000"/>
                <a:headEnd/>
                <a:tailEnd/>
              </a:ln>
            </p:spPr>
          </p:pic>
          <p:sp>
            <p:nvSpPr>
              <p:cNvPr id="31747" name="Text Box 6"/>
              <p:cNvSpPr txBox="1">
                <a:spLocks noChangeArrowheads="1"/>
              </p:cNvSpPr>
              <p:nvPr/>
            </p:nvSpPr>
            <p:spPr bwMode="auto">
              <a:xfrm>
                <a:off x="3657600" y="4419600"/>
                <a:ext cx="4572000" cy="830262"/>
              </a:xfrm>
              <a:prstGeom prst="rect">
                <a:avLst/>
              </a:prstGeom>
              <a:noFill/>
              <a:ln w="9525">
                <a:noFill/>
                <a:miter lim="800000"/>
                <a:headEnd/>
                <a:tailEnd/>
              </a:ln>
            </p:spPr>
            <p:txBody>
              <a:bodyPr>
                <a:spAutoFit/>
              </a:bodyPr>
              <a:lstStyle/>
              <a:p>
                <a:r>
                  <a:rPr lang="en-US"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coarse adjustment knob</a:t>
                </a:r>
              </a:p>
              <a:p>
                <a:endParaRPr lang="en-US"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grpSp>
        <p:sp>
          <p:nvSpPr>
            <p:cNvPr id="31749" name="TextBox 15"/>
            <p:cNvSpPr txBox="1">
              <a:spLocks noChangeArrowheads="1"/>
            </p:cNvSpPr>
            <p:nvPr/>
          </p:nvSpPr>
          <p:spPr bwMode="auto">
            <a:xfrm>
              <a:off x="3962400" y="3810000"/>
              <a:ext cx="4876800" cy="369332"/>
            </a:xfrm>
            <a:prstGeom prst="rect">
              <a:avLst/>
            </a:prstGeom>
            <a:noFill/>
            <a:ln w="9525">
              <a:noFill/>
              <a:miter lim="800000"/>
              <a:headEnd/>
              <a:tailEnd/>
            </a:ln>
          </p:spPr>
          <p:txBody>
            <a:bodyPr wrap="square">
              <a:spAutoFit/>
            </a:bodyPr>
            <a:lstStyle/>
            <a:p>
              <a:pPr>
                <a:buClr>
                  <a:srgbClr val="FF0000"/>
                </a:buClr>
                <a:buFont typeface="Wingdings" pitchFamily="2" charset="2"/>
                <a:buChar char="ü"/>
              </a:pPr>
              <a:r>
                <a:rPr lang="en-US" sz="1800" b="1" dirty="0" smtClean="0">
                  <a:effectLst>
                    <a:outerShdw blurRad="38100" dist="38100" dir="2700000" algn="tl">
                      <a:srgbClr val="000000">
                        <a:alpha val="43137"/>
                      </a:srgbClr>
                    </a:outerShdw>
                  </a:effectLst>
                </a:rPr>
                <a:t> Moves </a:t>
              </a:r>
              <a:r>
                <a:rPr lang="en-US" sz="1800" b="1" dirty="0">
                  <a:effectLst>
                    <a:outerShdw blurRad="38100" dist="38100" dir="2700000" algn="tl">
                      <a:srgbClr val="000000">
                        <a:alpha val="43137"/>
                      </a:srgbClr>
                    </a:outerShdw>
                  </a:effectLst>
                </a:rPr>
                <a:t>stage (or body tube) up and down</a:t>
              </a:r>
            </a:p>
          </p:txBody>
        </p:sp>
      </p:grpSp>
      <p:sp>
        <p:nvSpPr>
          <p:cNvPr id="6" name="WordArt 20"/>
          <p:cNvSpPr>
            <a:spLocks noChangeArrowheads="1" noChangeShapeType="1"/>
          </p:cNvSpPr>
          <p:nvPr/>
        </p:nvSpPr>
        <p:spPr bwMode="auto">
          <a:xfrm>
            <a:off x="762000" y="304800"/>
            <a:ext cx="7620000" cy="1143000"/>
          </a:xfrm>
          <a:prstGeom prst="rect">
            <a:avLst/>
          </a:prstGeom>
        </p:spPr>
        <p:txBody>
          <a:bodyPr wrap="none" fromWordArt="1">
            <a:prstTxWarp prst="textPlain">
              <a:avLst>
                <a:gd name="adj" fmla="val 50000"/>
              </a:avLst>
            </a:prstTxWarp>
          </a:bodyPr>
          <a:lstStyle/>
          <a:p>
            <a:pPr algn="ctr"/>
            <a:r>
              <a:rPr lang="en-US" sz="3600" kern="10" dirty="0" smtClean="0">
                <a:ln w="19050">
                  <a:solidFill>
                    <a:srgbClr val="99CCFF"/>
                  </a:solidFill>
                  <a:round/>
                  <a:headEnd/>
                  <a:tailEnd/>
                </a:ln>
                <a:effectLst>
                  <a:outerShdw dist="35921" dir="2700000" algn="ctr" rotWithShape="0">
                    <a:srgbClr val="990000"/>
                  </a:outerShdw>
                </a:effectLst>
                <a:latin typeface="Times New Roman" pitchFamily="18" charset="0"/>
                <a:cs typeface="Times New Roman" pitchFamily="18" charset="0"/>
              </a:rPr>
              <a:t>Coarse adjustment knob</a:t>
            </a:r>
            <a:endParaRPr lang="en-US" sz="3600" kern="10" dirty="0">
              <a:ln w="19050">
                <a:solidFill>
                  <a:srgbClr val="99CCFF"/>
                </a:solidFill>
                <a:round/>
                <a:headEnd/>
                <a:tailEnd/>
              </a:ln>
              <a:effectLst>
                <a:outerShdw dist="35921" dir="2700000" algn="ctr" rotWithShape="0">
                  <a:srgbClr val="990000"/>
                </a:outerShdw>
              </a:effectLst>
              <a:latin typeface="Times New Roman" pitchFamily="18" charset="0"/>
              <a:cs typeface="Times New Roman" pitchFamily="18" charset="0"/>
            </a:endParaRPr>
          </a:p>
        </p:txBody>
      </p:sp>
      <p:sp>
        <p:nvSpPr>
          <p:cNvPr id="8" name="Content Placeholder 2"/>
          <p:cNvSpPr txBox="1">
            <a:spLocks/>
          </p:cNvSpPr>
          <p:nvPr/>
        </p:nvSpPr>
        <p:spPr bwMode="auto">
          <a:xfrm>
            <a:off x="381000" y="6553200"/>
            <a:ext cx="8382000" cy="304800"/>
          </a:xfrm>
          <a:prstGeom prst="rect">
            <a:avLst/>
          </a:prstGeom>
          <a:noFill/>
          <a:ln w="9525">
            <a:noFill/>
            <a:miter lim="800000"/>
            <a:headEnd/>
            <a:tailEnd/>
          </a:ln>
          <a:effectLst/>
        </p:spPr>
        <p:txBody>
          <a:bodyPr vert="horz" wrap="square" lIns="91436" tIns="45716" rIns="91436" bIns="45716" numCol="1" anchor="t" anchorCtr="0" compatLnSpc="1">
            <a:prstTxWarp prst="textNoShape">
              <a:avLst/>
            </a:prstTxWarp>
          </a:bodyPr>
          <a:lstStyle/>
          <a:p>
            <a:pPr marL="342842" marR="0" lvl="0" indent="-342842" algn="ctr" defTabSz="914400" rtl="0" eaLnBrk="1" fontAlgn="base" latinLnBrk="0" hangingPunct="1">
              <a:lnSpc>
                <a:spcPct val="100000"/>
              </a:lnSpc>
              <a:spcBef>
                <a:spcPct val="20000"/>
              </a:spcBef>
              <a:spcAft>
                <a:spcPct val="0"/>
              </a:spcAft>
              <a:buClr>
                <a:schemeClr val="accent1"/>
              </a:buClr>
              <a:buSzTx/>
              <a:buFontTx/>
              <a:buNone/>
              <a:tabLst/>
              <a:defRPr/>
            </a:pPr>
            <a:r>
              <a:rPr lang="en-US" sz="1200" kern="0" dirty="0" smtClean="0">
                <a:latin typeface="Times New Roman" pitchFamily="18" charset="0"/>
                <a:cs typeface="Times New Roman" pitchFamily="18" charset="0"/>
              </a:rPr>
              <a:t>© s</a:t>
            </a:r>
            <a:r>
              <a:rPr kumimoji="0" lang="en-US" sz="1200" i="0" u="none" strike="noStrike" kern="0" cap="none" spc="0" normalizeH="0" baseline="0" noProof="0" dirty="0" err="1" smtClean="0">
                <a:ln>
                  <a:noFill/>
                </a:ln>
                <a:solidFill>
                  <a:schemeClr val="tx1"/>
                </a:solidFill>
                <a:uLnTx/>
                <a:uFillTx/>
                <a:latin typeface="Times New Roman" pitchFamily="18" charset="0"/>
                <a:ea typeface="+mn-ea"/>
                <a:cs typeface="Times New Roman" pitchFamily="18" charset="0"/>
              </a:rPr>
              <a:t>atish</a:t>
            </a:r>
            <a:r>
              <a:rPr kumimoji="0" lang="en-US" sz="1200" i="0" u="none" strike="noStrike" kern="0" cap="none" spc="0" normalizeH="0" baseline="0" noProof="0" dirty="0" smtClean="0">
                <a:ln>
                  <a:noFill/>
                </a:ln>
                <a:solidFill>
                  <a:schemeClr val="tx1"/>
                </a:solidFill>
                <a:uLnTx/>
                <a:uFillTx/>
                <a:latin typeface="Times New Roman" pitchFamily="18" charset="0"/>
                <a:ea typeface="+mn-ea"/>
                <a:cs typeface="Times New Roman" pitchFamily="18" charset="0"/>
              </a:rPr>
              <a:t> </a:t>
            </a:r>
            <a:r>
              <a:rPr lang="en-US" sz="1200" kern="0" dirty="0" err="1" smtClean="0">
                <a:latin typeface="Times New Roman" pitchFamily="18" charset="0"/>
                <a:cs typeface="Times New Roman" pitchFamily="18" charset="0"/>
              </a:rPr>
              <a:t>s</a:t>
            </a:r>
            <a:r>
              <a:rPr kumimoji="0" lang="en-US" sz="1200" i="0" u="none" strike="noStrike" kern="0" cap="none" spc="0" normalizeH="0" baseline="0" noProof="0" dirty="0" err="1" smtClean="0">
                <a:ln>
                  <a:noFill/>
                </a:ln>
                <a:solidFill>
                  <a:schemeClr val="tx1"/>
                </a:solidFill>
                <a:uLnTx/>
                <a:uFillTx/>
                <a:latin typeface="Times New Roman" pitchFamily="18" charset="0"/>
                <a:ea typeface="+mn-ea"/>
                <a:cs typeface="Times New Roman" pitchFamily="18" charset="0"/>
              </a:rPr>
              <a:t>arfare</a:t>
            </a:r>
            <a:r>
              <a:rPr kumimoji="0" lang="en-US" sz="1200" i="0" u="none" strike="noStrike" kern="0" cap="none" spc="0" normalizeH="0" baseline="0" noProof="0" dirty="0" smtClean="0">
                <a:ln>
                  <a:noFill/>
                </a:ln>
                <a:solidFill>
                  <a:schemeClr val="tx1"/>
                </a:solidFill>
                <a:uLnTx/>
                <a:uFillTx/>
                <a:latin typeface="Times New Roman" pitchFamily="18" charset="0"/>
                <a:ea typeface="+mn-ea"/>
                <a:cs typeface="Times New Roman" pitchFamily="18" charset="0"/>
              </a:rPr>
              <a:t> </a:t>
            </a:r>
            <a:endParaRPr kumimoji="0" lang="en-US" sz="1200" i="0" u="none" strike="noStrike" kern="0" cap="none" spc="0" normalizeH="0" baseline="0" noProof="0" dirty="0">
              <a:ln>
                <a:noFill/>
              </a:ln>
              <a:solidFill>
                <a:schemeClr val="tx1"/>
              </a:solidFill>
              <a:uLnTx/>
              <a:uFillTx/>
              <a:latin typeface="Times New Roman" pitchFamily="18" charset="0"/>
              <a:ea typeface="+mn-ea"/>
              <a:cs typeface="Times New Roman" pitchFamily="18" charset="0"/>
            </a:endParaRP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 name="Group 6"/>
          <p:cNvGrpSpPr/>
          <p:nvPr/>
        </p:nvGrpSpPr>
        <p:grpSpPr>
          <a:xfrm>
            <a:off x="990600" y="2133600"/>
            <a:ext cx="8153400" cy="4343400"/>
            <a:chOff x="990600" y="2133600"/>
            <a:chExt cx="8153400" cy="4343400"/>
          </a:xfrm>
        </p:grpSpPr>
        <p:pic>
          <p:nvPicPr>
            <p:cNvPr id="32770" name="Picture 5" descr="C:\My Documents\My Pictures\MICRO.gif"/>
            <p:cNvPicPr>
              <a:picLocks noChangeAspect="1" noChangeArrowheads="1"/>
            </p:cNvPicPr>
            <p:nvPr/>
          </p:nvPicPr>
          <p:blipFill>
            <a:blip r:embed="rId3"/>
            <a:srcRect l="4510" r="16541"/>
            <a:stretch>
              <a:fillRect/>
            </a:stretch>
          </p:blipFill>
          <p:spPr bwMode="auto">
            <a:xfrm>
              <a:off x="990600" y="2133600"/>
              <a:ext cx="2667000" cy="4343400"/>
            </a:xfrm>
            <a:prstGeom prst="rect">
              <a:avLst/>
            </a:prstGeom>
            <a:noFill/>
            <a:ln w="9525">
              <a:noFill/>
              <a:miter lim="800000"/>
              <a:headEnd/>
              <a:tailEnd/>
            </a:ln>
          </p:spPr>
        </p:pic>
        <p:sp>
          <p:nvSpPr>
            <p:cNvPr id="32771" name="Text Box 6"/>
            <p:cNvSpPr txBox="1">
              <a:spLocks noChangeArrowheads="1"/>
            </p:cNvSpPr>
            <p:nvPr/>
          </p:nvSpPr>
          <p:spPr bwMode="auto">
            <a:xfrm>
              <a:off x="3581400" y="4724400"/>
              <a:ext cx="4572000" cy="830262"/>
            </a:xfrm>
            <a:prstGeom prst="rect">
              <a:avLst/>
            </a:prstGeom>
            <a:noFill/>
            <a:ln w="9525">
              <a:noFill/>
              <a:miter lim="800000"/>
              <a:headEnd/>
              <a:tailEnd/>
            </a:ln>
          </p:spPr>
          <p:txBody>
            <a:bodyPr>
              <a:spAutoFit/>
            </a:bodyPr>
            <a:lstStyle/>
            <a:p>
              <a:r>
                <a:rPr lang="en-US"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fine adjustment knob</a:t>
              </a:r>
            </a:p>
            <a:p>
              <a:endParaRPr lang="en-US"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2773" name="TextBox 15"/>
            <p:cNvSpPr txBox="1">
              <a:spLocks noChangeArrowheads="1"/>
            </p:cNvSpPr>
            <p:nvPr/>
          </p:nvSpPr>
          <p:spPr bwMode="auto">
            <a:xfrm>
              <a:off x="3581400" y="2895600"/>
              <a:ext cx="5562600" cy="1754326"/>
            </a:xfrm>
            <a:prstGeom prst="rect">
              <a:avLst/>
            </a:prstGeom>
            <a:noFill/>
            <a:ln w="9525">
              <a:noFill/>
              <a:miter lim="800000"/>
              <a:headEnd/>
              <a:tailEnd/>
            </a:ln>
          </p:spPr>
          <p:txBody>
            <a:bodyPr wrap="square">
              <a:spAutoFit/>
            </a:bodyPr>
            <a:lstStyle/>
            <a:p>
              <a:pPr>
                <a:lnSpc>
                  <a:spcPct val="150000"/>
                </a:lnSpc>
                <a:buClr>
                  <a:srgbClr val="FF0000"/>
                </a:buClr>
                <a:buFont typeface="Wingdings" pitchFamily="2" charset="2"/>
                <a:buChar char="ü"/>
              </a:pPr>
              <a:r>
                <a:rPr lang="en-US" sz="1800" b="1" dirty="0" smtClean="0">
                  <a:effectLst>
                    <a:outerShdw blurRad="38100" dist="38100" dir="2700000" algn="tl">
                      <a:srgbClr val="000000">
                        <a:alpha val="43137"/>
                      </a:srgbClr>
                    </a:outerShdw>
                  </a:effectLst>
                </a:rPr>
                <a:t> Small</a:t>
              </a:r>
              <a:r>
                <a:rPr lang="en-US" sz="1800" b="1" dirty="0">
                  <a:effectLst>
                    <a:outerShdw blurRad="38100" dist="38100" dir="2700000" algn="tl">
                      <a:srgbClr val="000000">
                        <a:alpha val="43137"/>
                      </a:srgbClr>
                    </a:outerShdw>
                  </a:effectLst>
                </a:rPr>
                <a:t>, round knob on the side of the </a:t>
              </a:r>
              <a:r>
                <a:rPr lang="en-US" sz="1800" b="1" dirty="0" smtClean="0">
                  <a:effectLst>
                    <a:outerShdw blurRad="38100" dist="38100" dir="2700000" algn="tl">
                      <a:srgbClr val="000000">
                        <a:alpha val="43137"/>
                      </a:srgbClr>
                    </a:outerShdw>
                  </a:effectLst>
                </a:rPr>
                <a:t>microscope </a:t>
              </a:r>
            </a:p>
            <a:p>
              <a:pPr>
                <a:lnSpc>
                  <a:spcPct val="150000"/>
                </a:lnSpc>
                <a:buClr>
                  <a:srgbClr val="FF0000"/>
                </a:buClr>
              </a:pPr>
              <a:r>
                <a:rPr lang="en-US" sz="1800" b="1" dirty="0" smtClean="0">
                  <a:effectLst>
                    <a:outerShdw blurRad="38100" dist="38100" dir="2700000" algn="tl">
                      <a:srgbClr val="000000">
                        <a:alpha val="43137"/>
                      </a:srgbClr>
                    </a:outerShdw>
                  </a:effectLst>
                </a:rPr>
                <a:t>    used </a:t>
              </a:r>
              <a:r>
                <a:rPr lang="en-US" sz="1800" b="1" dirty="0">
                  <a:effectLst>
                    <a:outerShdw blurRad="38100" dist="38100" dir="2700000" algn="tl">
                      <a:srgbClr val="000000">
                        <a:alpha val="43137"/>
                      </a:srgbClr>
                    </a:outerShdw>
                  </a:effectLst>
                </a:rPr>
                <a:t>to </a:t>
              </a:r>
              <a:r>
                <a:rPr lang="en-US" sz="1800" b="1" dirty="0" smtClean="0">
                  <a:effectLst>
                    <a:outerShdw blurRad="38100" dist="38100" dir="2700000" algn="tl">
                      <a:srgbClr val="000000">
                        <a:alpha val="43137"/>
                      </a:srgbClr>
                    </a:outerShdw>
                  </a:effectLst>
                </a:rPr>
                <a:t>fine-tune </a:t>
              </a:r>
              <a:r>
                <a:rPr lang="en-US" sz="1800" b="1" dirty="0">
                  <a:effectLst>
                    <a:outerShdw blurRad="38100" dist="38100" dir="2700000" algn="tl">
                      <a:srgbClr val="000000">
                        <a:alpha val="43137"/>
                      </a:srgbClr>
                    </a:outerShdw>
                  </a:effectLst>
                </a:rPr>
                <a:t>the focus of </a:t>
              </a:r>
              <a:r>
                <a:rPr lang="en-US" sz="1800" b="1" dirty="0" smtClean="0">
                  <a:effectLst>
                    <a:outerShdw blurRad="38100" dist="38100" dir="2700000" algn="tl">
                      <a:srgbClr val="000000">
                        <a:alpha val="43137"/>
                      </a:srgbClr>
                    </a:outerShdw>
                  </a:effectLst>
                </a:rPr>
                <a:t>your </a:t>
              </a:r>
              <a:r>
                <a:rPr lang="en-US" sz="1800" b="1" dirty="0">
                  <a:effectLst>
                    <a:outerShdw blurRad="38100" dist="38100" dir="2700000" algn="tl">
                      <a:srgbClr val="000000">
                        <a:alpha val="43137"/>
                      </a:srgbClr>
                    </a:outerShdw>
                  </a:effectLst>
                </a:rPr>
                <a:t>specimen </a:t>
              </a:r>
              <a:endParaRPr lang="en-US" sz="1800" b="1" dirty="0" smtClean="0">
                <a:effectLst>
                  <a:outerShdw blurRad="38100" dist="38100" dir="2700000" algn="tl">
                    <a:srgbClr val="000000">
                      <a:alpha val="43137"/>
                    </a:srgbClr>
                  </a:outerShdw>
                </a:effectLst>
              </a:endParaRPr>
            </a:p>
            <a:p>
              <a:pPr>
                <a:lnSpc>
                  <a:spcPct val="150000"/>
                </a:lnSpc>
                <a:buClr>
                  <a:srgbClr val="FF0000"/>
                </a:buClr>
                <a:buFont typeface="Wingdings" pitchFamily="2" charset="2"/>
                <a:buChar char="ü"/>
              </a:pPr>
              <a:r>
                <a:rPr lang="en-US" sz="1800" b="1" dirty="0" smtClean="0">
                  <a:effectLst>
                    <a:outerShdw blurRad="38100" dist="38100" dir="2700000" algn="tl">
                      <a:srgbClr val="000000">
                        <a:alpha val="43137"/>
                      </a:srgbClr>
                    </a:outerShdw>
                  </a:effectLst>
                </a:rPr>
                <a:t> Should be used after </a:t>
              </a:r>
              <a:r>
                <a:rPr lang="en-US" sz="1800" b="1" dirty="0">
                  <a:effectLst>
                    <a:outerShdw blurRad="38100" dist="38100" dir="2700000" algn="tl">
                      <a:srgbClr val="000000">
                        <a:alpha val="43137"/>
                      </a:srgbClr>
                    </a:outerShdw>
                  </a:effectLst>
                </a:rPr>
                <a:t>using the coarse </a:t>
              </a:r>
              <a:r>
                <a:rPr lang="en-US" sz="1800" b="1" dirty="0" smtClean="0">
                  <a:effectLst>
                    <a:outerShdw blurRad="38100" dist="38100" dir="2700000" algn="tl">
                      <a:srgbClr val="000000">
                        <a:alpha val="43137"/>
                      </a:srgbClr>
                    </a:outerShdw>
                  </a:effectLst>
                </a:rPr>
                <a:t>adjustment </a:t>
              </a:r>
            </a:p>
            <a:p>
              <a:pPr>
                <a:lnSpc>
                  <a:spcPct val="150000"/>
                </a:lnSpc>
                <a:buClr>
                  <a:srgbClr val="FF0000"/>
                </a:buClr>
              </a:pPr>
              <a:r>
                <a:rPr lang="en-US" sz="1800" b="1" dirty="0" smtClean="0">
                  <a:effectLst>
                    <a:outerShdw blurRad="38100" dist="38100" dir="2700000" algn="tl">
                      <a:srgbClr val="000000">
                        <a:alpha val="43137"/>
                      </a:srgbClr>
                    </a:outerShdw>
                  </a:effectLst>
                </a:rPr>
                <a:t>    knob</a:t>
              </a:r>
              <a:endParaRPr lang="en-US" sz="1800" b="1" dirty="0">
                <a:effectLst>
                  <a:outerShdw blurRad="38100" dist="38100" dir="2700000" algn="tl">
                    <a:srgbClr val="000000">
                      <a:alpha val="43137"/>
                    </a:srgbClr>
                  </a:outerShdw>
                </a:effectLst>
              </a:endParaRPr>
            </a:p>
          </p:txBody>
        </p:sp>
      </p:grpSp>
      <p:sp>
        <p:nvSpPr>
          <p:cNvPr id="6" name="WordArt 20"/>
          <p:cNvSpPr>
            <a:spLocks noChangeArrowheads="1" noChangeShapeType="1"/>
          </p:cNvSpPr>
          <p:nvPr/>
        </p:nvSpPr>
        <p:spPr bwMode="auto">
          <a:xfrm>
            <a:off x="762000" y="304800"/>
            <a:ext cx="7620000" cy="1143000"/>
          </a:xfrm>
          <a:prstGeom prst="rect">
            <a:avLst/>
          </a:prstGeom>
        </p:spPr>
        <p:txBody>
          <a:bodyPr wrap="none" fromWordArt="1">
            <a:prstTxWarp prst="textPlain">
              <a:avLst>
                <a:gd name="adj" fmla="val 50000"/>
              </a:avLst>
            </a:prstTxWarp>
          </a:bodyPr>
          <a:lstStyle/>
          <a:p>
            <a:pPr algn="ctr"/>
            <a:r>
              <a:rPr lang="en-US" sz="3600" kern="10" dirty="0" smtClean="0">
                <a:ln w="19050">
                  <a:solidFill>
                    <a:srgbClr val="99CCFF"/>
                  </a:solidFill>
                  <a:round/>
                  <a:headEnd/>
                  <a:tailEnd/>
                </a:ln>
                <a:effectLst>
                  <a:outerShdw dist="35921" dir="2700000" algn="ctr" rotWithShape="0">
                    <a:srgbClr val="990000"/>
                  </a:outerShdw>
                </a:effectLst>
                <a:latin typeface="Times New Roman" pitchFamily="18" charset="0"/>
                <a:cs typeface="Times New Roman" pitchFamily="18" charset="0"/>
              </a:rPr>
              <a:t>Fine adjustment knob</a:t>
            </a:r>
            <a:endParaRPr lang="en-US" sz="3600" kern="10" dirty="0">
              <a:ln w="19050">
                <a:solidFill>
                  <a:srgbClr val="99CCFF"/>
                </a:solidFill>
                <a:round/>
                <a:headEnd/>
                <a:tailEnd/>
              </a:ln>
              <a:effectLst>
                <a:outerShdw dist="35921" dir="2700000" algn="ctr" rotWithShape="0">
                  <a:srgbClr val="990000"/>
                </a:outerShdw>
              </a:effectLst>
              <a:latin typeface="Times New Roman" pitchFamily="18" charset="0"/>
              <a:cs typeface="Times New Roman" pitchFamily="18" charset="0"/>
            </a:endParaRPr>
          </a:p>
        </p:txBody>
      </p:sp>
      <p:sp>
        <p:nvSpPr>
          <p:cNvPr id="7" name="Content Placeholder 2"/>
          <p:cNvSpPr txBox="1">
            <a:spLocks/>
          </p:cNvSpPr>
          <p:nvPr/>
        </p:nvSpPr>
        <p:spPr bwMode="auto">
          <a:xfrm>
            <a:off x="381000" y="6553200"/>
            <a:ext cx="8382000" cy="304800"/>
          </a:xfrm>
          <a:prstGeom prst="rect">
            <a:avLst/>
          </a:prstGeom>
          <a:noFill/>
          <a:ln w="9525">
            <a:noFill/>
            <a:miter lim="800000"/>
            <a:headEnd/>
            <a:tailEnd/>
          </a:ln>
          <a:effectLst/>
        </p:spPr>
        <p:txBody>
          <a:bodyPr vert="horz" wrap="square" lIns="91436" tIns="45716" rIns="91436" bIns="45716" numCol="1" anchor="t" anchorCtr="0" compatLnSpc="1">
            <a:prstTxWarp prst="textNoShape">
              <a:avLst/>
            </a:prstTxWarp>
          </a:bodyPr>
          <a:lstStyle/>
          <a:p>
            <a:pPr marL="342842" marR="0" lvl="0" indent="-342842" algn="ctr" defTabSz="914400" rtl="0" eaLnBrk="1" fontAlgn="base" latinLnBrk="0" hangingPunct="1">
              <a:lnSpc>
                <a:spcPct val="100000"/>
              </a:lnSpc>
              <a:spcBef>
                <a:spcPct val="20000"/>
              </a:spcBef>
              <a:spcAft>
                <a:spcPct val="0"/>
              </a:spcAft>
              <a:buClr>
                <a:schemeClr val="accent1"/>
              </a:buClr>
              <a:buSzTx/>
              <a:buFontTx/>
              <a:buNone/>
              <a:tabLst/>
              <a:defRPr/>
            </a:pPr>
            <a:r>
              <a:rPr lang="en-US" sz="1200" kern="0" dirty="0" smtClean="0">
                <a:latin typeface="Times New Roman" pitchFamily="18" charset="0"/>
                <a:cs typeface="Times New Roman" pitchFamily="18" charset="0"/>
              </a:rPr>
              <a:t>© s</a:t>
            </a:r>
            <a:r>
              <a:rPr kumimoji="0" lang="en-US" sz="1200" i="0" u="none" strike="noStrike" kern="0" cap="none" spc="0" normalizeH="0" baseline="0" noProof="0" dirty="0" err="1" smtClean="0">
                <a:ln>
                  <a:noFill/>
                </a:ln>
                <a:solidFill>
                  <a:schemeClr val="tx1"/>
                </a:solidFill>
                <a:uLnTx/>
                <a:uFillTx/>
                <a:latin typeface="Times New Roman" pitchFamily="18" charset="0"/>
                <a:ea typeface="+mn-ea"/>
                <a:cs typeface="Times New Roman" pitchFamily="18" charset="0"/>
              </a:rPr>
              <a:t>atish</a:t>
            </a:r>
            <a:r>
              <a:rPr kumimoji="0" lang="en-US" sz="1200" i="0" u="none" strike="noStrike" kern="0" cap="none" spc="0" normalizeH="0" baseline="0" noProof="0" dirty="0" smtClean="0">
                <a:ln>
                  <a:noFill/>
                </a:ln>
                <a:solidFill>
                  <a:schemeClr val="tx1"/>
                </a:solidFill>
                <a:uLnTx/>
                <a:uFillTx/>
                <a:latin typeface="Times New Roman" pitchFamily="18" charset="0"/>
                <a:ea typeface="+mn-ea"/>
                <a:cs typeface="Times New Roman" pitchFamily="18" charset="0"/>
              </a:rPr>
              <a:t> </a:t>
            </a:r>
            <a:r>
              <a:rPr lang="en-US" sz="1200" kern="0" dirty="0" err="1" smtClean="0">
                <a:latin typeface="Times New Roman" pitchFamily="18" charset="0"/>
                <a:cs typeface="Times New Roman" pitchFamily="18" charset="0"/>
              </a:rPr>
              <a:t>s</a:t>
            </a:r>
            <a:r>
              <a:rPr kumimoji="0" lang="en-US" sz="1200" i="0" u="none" strike="noStrike" kern="0" cap="none" spc="0" normalizeH="0" baseline="0" noProof="0" dirty="0" err="1" smtClean="0">
                <a:ln>
                  <a:noFill/>
                </a:ln>
                <a:solidFill>
                  <a:schemeClr val="tx1"/>
                </a:solidFill>
                <a:uLnTx/>
                <a:uFillTx/>
                <a:latin typeface="Times New Roman" pitchFamily="18" charset="0"/>
                <a:ea typeface="+mn-ea"/>
                <a:cs typeface="Times New Roman" pitchFamily="18" charset="0"/>
              </a:rPr>
              <a:t>arfare</a:t>
            </a:r>
            <a:r>
              <a:rPr kumimoji="0" lang="en-US" sz="1200" i="0" u="none" strike="noStrike" kern="0" cap="none" spc="0" normalizeH="0" baseline="0" noProof="0" dirty="0" smtClean="0">
                <a:ln>
                  <a:noFill/>
                </a:ln>
                <a:solidFill>
                  <a:schemeClr val="tx1"/>
                </a:solidFill>
                <a:uLnTx/>
                <a:uFillTx/>
                <a:latin typeface="Times New Roman" pitchFamily="18" charset="0"/>
                <a:ea typeface="+mn-ea"/>
                <a:cs typeface="Times New Roman" pitchFamily="18" charset="0"/>
              </a:rPr>
              <a:t> </a:t>
            </a:r>
            <a:endParaRPr kumimoji="0" lang="en-US" sz="1200" i="0" u="none" strike="noStrike" kern="0" cap="none" spc="0" normalizeH="0" baseline="0" noProof="0" dirty="0">
              <a:ln>
                <a:noFill/>
              </a:ln>
              <a:solidFill>
                <a:schemeClr val="tx1"/>
              </a:solidFill>
              <a:uLnTx/>
              <a:uFillTx/>
              <a:latin typeface="Times New Roman" pitchFamily="18" charset="0"/>
              <a:ea typeface="+mn-ea"/>
              <a:cs typeface="Times New Roman" pitchFamily="18" charset="0"/>
            </a:endParaRP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 name="Group 6"/>
          <p:cNvGrpSpPr/>
          <p:nvPr/>
        </p:nvGrpSpPr>
        <p:grpSpPr>
          <a:xfrm>
            <a:off x="1066800" y="2514600"/>
            <a:ext cx="8077200" cy="4343400"/>
            <a:chOff x="1066800" y="2514600"/>
            <a:chExt cx="8077200" cy="4343400"/>
          </a:xfrm>
        </p:grpSpPr>
        <p:pic>
          <p:nvPicPr>
            <p:cNvPr id="34818" name="Picture 5" descr="C:\My Documents\My Pictures\MICRO.gif"/>
            <p:cNvPicPr>
              <a:picLocks noChangeAspect="1" noChangeArrowheads="1"/>
            </p:cNvPicPr>
            <p:nvPr/>
          </p:nvPicPr>
          <p:blipFill>
            <a:blip r:embed="rId3"/>
            <a:srcRect l="4510" r="16541"/>
            <a:stretch>
              <a:fillRect/>
            </a:stretch>
          </p:blipFill>
          <p:spPr bwMode="auto">
            <a:xfrm>
              <a:off x="6477000" y="2514600"/>
              <a:ext cx="2667000" cy="4343400"/>
            </a:xfrm>
            <a:prstGeom prst="rect">
              <a:avLst/>
            </a:prstGeom>
            <a:noFill/>
            <a:ln w="9525">
              <a:noFill/>
              <a:miter lim="800000"/>
              <a:headEnd/>
              <a:tailEnd/>
            </a:ln>
          </p:spPr>
        </p:pic>
        <p:sp>
          <p:nvSpPr>
            <p:cNvPr id="34819" name="Text Box 6"/>
            <p:cNvSpPr txBox="1">
              <a:spLocks noChangeArrowheads="1"/>
            </p:cNvSpPr>
            <p:nvPr/>
          </p:nvSpPr>
          <p:spPr bwMode="auto">
            <a:xfrm>
              <a:off x="4953000" y="2751139"/>
              <a:ext cx="1524000" cy="461665"/>
            </a:xfrm>
            <a:prstGeom prst="rect">
              <a:avLst/>
            </a:prstGeom>
            <a:noFill/>
            <a:ln w="9525">
              <a:noFill/>
              <a:miter lim="800000"/>
              <a:headEnd/>
              <a:tailEnd/>
            </a:ln>
          </p:spPr>
          <p:txBody>
            <a:bodyPr wrap="square">
              <a:spAutoFit/>
            </a:bodyPr>
            <a:lstStyle/>
            <a:p>
              <a:r>
                <a:rPr lang="en-US"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body </a:t>
              </a:r>
              <a:r>
                <a:rPr lang="en-US"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tube</a:t>
              </a:r>
              <a:endParaRPr lang="en-US"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4821" name="TextBox 15"/>
            <p:cNvSpPr txBox="1">
              <a:spLocks noChangeArrowheads="1"/>
            </p:cNvSpPr>
            <p:nvPr/>
          </p:nvSpPr>
          <p:spPr bwMode="auto">
            <a:xfrm>
              <a:off x="1066800" y="3276600"/>
              <a:ext cx="5257800" cy="369332"/>
            </a:xfrm>
            <a:prstGeom prst="rect">
              <a:avLst/>
            </a:prstGeom>
            <a:noFill/>
            <a:ln w="9525">
              <a:noFill/>
              <a:miter lim="800000"/>
              <a:headEnd/>
              <a:tailEnd/>
            </a:ln>
          </p:spPr>
          <p:txBody>
            <a:bodyPr wrap="square">
              <a:spAutoFit/>
            </a:bodyPr>
            <a:lstStyle/>
            <a:p>
              <a:pPr>
                <a:buClr>
                  <a:srgbClr val="FF0000"/>
                </a:buClr>
                <a:buFont typeface="Wingdings" pitchFamily="2" charset="2"/>
                <a:buChar char="ü"/>
              </a:pPr>
              <a:r>
                <a:rPr lang="en-US" sz="1800" b="1" dirty="0" smtClean="0">
                  <a:effectLst>
                    <a:outerShdw blurRad="38100" dist="38100" dir="2700000" algn="tl">
                      <a:srgbClr val="000000">
                        <a:alpha val="43137"/>
                      </a:srgbClr>
                    </a:outerShdw>
                  </a:effectLst>
                </a:rPr>
                <a:t> Connects </a:t>
              </a:r>
              <a:r>
                <a:rPr lang="en-US" sz="1800" b="1" dirty="0">
                  <a:effectLst>
                    <a:outerShdw blurRad="38100" dist="38100" dir="2700000" algn="tl">
                      <a:srgbClr val="000000">
                        <a:alpha val="43137"/>
                      </a:srgbClr>
                    </a:outerShdw>
                  </a:effectLst>
                </a:rPr>
                <a:t>the eyepiece to the objective lenses</a:t>
              </a:r>
            </a:p>
          </p:txBody>
        </p:sp>
      </p:grpSp>
      <p:sp>
        <p:nvSpPr>
          <p:cNvPr id="6" name="WordArt 20"/>
          <p:cNvSpPr>
            <a:spLocks noChangeArrowheads="1" noChangeShapeType="1"/>
          </p:cNvSpPr>
          <p:nvPr/>
        </p:nvSpPr>
        <p:spPr bwMode="auto">
          <a:xfrm>
            <a:off x="685800" y="152400"/>
            <a:ext cx="7620000" cy="1143000"/>
          </a:xfrm>
          <a:prstGeom prst="rect">
            <a:avLst/>
          </a:prstGeom>
        </p:spPr>
        <p:txBody>
          <a:bodyPr wrap="none" fromWordArt="1">
            <a:prstTxWarp prst="textPlain">
              <a:avLst>
                <a:gd name="adj" fmla="val 50000"/>
              </a:avLst>
            </a:prstTxWarp>
          </a:bodyPr>
          <a:lstStyle/>
          <a:p>
            <a:pPr algn="ctr"/>
            <a:r>
              <a:rPr lang="en-US" sz="3600" kern="10" dirty="0" smtClean="0">
                <a:ln w="19050">
                  <a:solidFill>
                    <a:srgbClr val="99CCFF"/>
                  </a:solidFill>
                  <a:round/>
                  <a:headEnd/>
                  <a:tailEnd/>
                </a:ln>
                <a:effectLst>
                  <a:outerShdw dist="35921" dir="2700000" algn="ctr" rotWithShape="0">
                    <a:srgbClr val="990000"/>
                  </a:outerShdw>
                </a:effectLst>
                <a:latin typeface="Times New Roman" pitchFamily="18" charset="0"/>
                <a:cs typeface="Times New Roman" pitchFamily="18" charset="0"/>
              </a:rPr>
              <a:t>Body tube</a:t>
            </a:r>
            <a:endParaRPr lang="en-US" sz="3600" kern="10" dirty="0">
              <a:ln w="19050">
                <a:solidFill>
                  <a:srgbClr val="99CCFF"/>
                </a:solidFill>
                <a:round/>
                <a:headEnd/>
                <a:tailEnd/>
              </a:ln>
              <a:effectLst>
                <a:outerShdw dist="35921" dir="2700000" algn="ctr" rotWithShape="0">
                  <a:srgbClr val="990000"/>
                </a:outerShdw>
              </a:effectLst>
              <a:latin typeface="Times New Roman" pitchFamily="18" charset="0"/>
              <a:cs typeface="Times New Roman" pitchFamily="18" charset="0"/>
            </a:endParaRPr>
          </a:p>
        </p:txBody>
      </p:sp>
      <p:sp>
        <p:nvSpPr>
          <p:cNvPr id="7" name="Content Placeholder 2"/>
          <p:cNvSpPr txBox="1">
            <a:spLocks/>
          </p:cNvSpPr>
          <p:nvPr/>
        </p:nvSpPr>
        <p:spPr bwMode="auto">
          <a:xfrm>
            <a:off x="381000" y="6553200"/>
            <a:ext cx="8382000" cy="304800"/>
          </a:xfrm>
          <a:prstGeom prst="rect">
            <a:avLst/>
          </a:prstGeom>
          <a:noFill/>
          <a:ln w="9525">
            <a:noFill/>
            <a:miter lim="800000"/>
            <a:headEnd/>
            <a:tailEnd/>
          </a:ln>
          <a:effectLst/>
        </p:spPr>
        <p:txBody>
          <a:bodyPr vert="horz" wrap="square" lIns="91436" tIns="45716" rIns="91436" bIns="45716" numCol="1" anchor="t" anchorCtr="0" compatLnSpc="1">
            <a:prstTxWarp prst="textNoShape">
              <a:avLst/>
            </a:prstTxWarp>
          </a:bodyPr>
          <a:lstStyle/>
          <a:p>
            <a:pPr marL="342842" marR="0" lvl="0" indent="-342842" algn="ctr" defTabSz="914400" rtl="0" eaLnBrk="1" fontAlgn="base" latinLnBrk="0" hangingPunct="1">
              <a:lnSpc>
                <a:spcPct val="100000"/>
              </a:lnSpc>
              <a:spcBef>
                <a:spcPct val="20000"/>
              </a:spcBef>
              <a:spcAft>
                <a:spcPct val="0"/>
              </a:spcAft>
              <a:buClr>
                <a:schemeClr val="accent1"/>
              </a:buClr>
              <a:buSzTx/>
              <a:buFontTx/>
              <a:buNone/>
              <a:tabLst/>
              <a:defRPr/>
            </a:pPr>
            <a:r>
              <a:rPr lang="en-US" sz="1200" kern="0" dirty="0" smtClean="0">
                <a:latin typeface="Times New Roman" pitchFamily="18" charset="0"/>
                <a:cs typeface="Times New Roman" pitchFamily="18" charset="0"/>
              </a:rPr>
              <a:t>© s</a:t>
            </a:r>
            <a:r>
              <a:rPr kumimoji="0" lang="en-US" sz="1200" i="0" u="none" strike="noStrike" kern="0" cap="none" spc="0" normalizeH="0" baseline="0" noProof="0" dirty="0" err="1" smtClean="0">
                <a:ln>
                  <a:noFill/>
                </a:ln>
                <a:solidFill>
                  <a:schemeClr val="tx1"/>
                </a:solidFill>
                <a:uLnTx/>
                <a:uFillTx/>
                <a:latin typeface="Times New Roman" pitchFamily="18" charset="0"/>
                <a:ea typeface="+mn-ea"/>
                <a:cs typeface="Times New Roman" pitchFamily="18" charset="0"/>
              </a:rPr>
              <a:t>atish</a:t>
            </a:r>
            <a:r>
              <a:rPr kumimoji="0" lang="en-US" sz="1200" i="0" u="none" strike="noStrike" kern="0" cap="none" spc="0" normalizeH="0" baseline="0" noProof="0" dirty="0" smtClean="0">
                <a:ln>
                  <a:noFill/>
                </a:ln>
                <a:solidFill>
                  <a:schemeClr val="tx1"/>
                </a:solidFill>
                <a:uLnTx/>
                <a:uFillTx/>
                <a:latin typeface="Times New Roman" pitchFamily="18" charset="0"/>
                <a:ea typeface="+mn-ea"/>
                <a:cs typeface="Times New Roman" pitchFamily="18" charset="0"/>
              </a:rPr>
              <a:t> </a:t>
            </a:r>
            <a:r>
              <a:rPr lang="en-US" sz="1200" kern="0" dirty="0" err="1" smtClean="0">
                <a:latin typeface="Times New Roman" pitchFamily="18" charset="0"/>
                <a:cs typeface="Times New Roman" pitchFamily="18" charset="0"/>
              </a:rPr>
              <a:t>s</a:t>
            </a:r>
            <a:r>
              <a:rPr kumimoji="0" lang="en-US" sz="1200" i="0" u="none" strike="noStrike" kern="0" cap="none" spc="0" normalizeH="0" baseline="0" noProof="0" dirty="0" err="1" smtClean="0">
                <a:ln>
                  <a:noFill/>
                </a:ln>
                <a:solidFill>
                  <a:schemeClr val="tx1"/>
                </a:solidFill>
                <a:uLnTx/>
                <a:uFillTx/>
                <a:latin typeface="Times New Roman" pitchFamily="18" charset="0"/>
                <a:ea typeface="+mn-ea"/>
                <a:cs typeface="Times New Roman" pitchFamily="18" charset="0"/>
              </a:rPr>
              <a:t>arfare</a:t>
            </a:r>
            <a:r>
              <a:rPr kumimoji="0" lang="en-US" sz="1200" i="0" u="none" strike="noStrike" kern="0" cap="none" spc="0" normalizeH="0" baseline="0" noProof="0" dirty="0" smtClean="0">
                <a:ln>
                  <a:noFill/>
                </a:ln>
                <a:solidFill>
                  <a:schemeClr val="tx1"/>
                </a:solidFill>
                <a:uLnTx/>
                <a:uFillTx/>
                <a:latin typeface="Times New Roman" pitchFamily="18" charset="0"/>
                <a:ea typeface="+mn-ea"/>
                <a:cs typeface="Times New Roman" pitchFamily="18" charset="0"/>
              </a:rPr>
              <a:t> </a:t>
            </a:r>
            <a:endParaRPr kumimoji="0" lang="en-US" sz="1200" i="0" u="none" strike="noStrike" kern="0" cap="none" spc="0" normalizeH="0" baseline="0" noProof="0" dirty="0">
              <a:ln>
                <a:noFill/>
              </a:ln>
              <a:solidFill>
                <a:schemeClr val="tx1"/>
              </a:solidFill>
              <a:uLnTx/>
              <a:uFillTx/>
              <a:latin typeface="Times New Roman" pitchFamily="18" charset="0"/>
              <a:ea typeface="+mn-ea"/>
              <a:cs typeface="Times New Roman" pitchFamily="18" charset="0"/>
            </a:endParaRP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 name="Group 6"/>
          <p:cNvGrpSpPr/>
          <p:nvPr/>
        </p:nvGrpSpPr>
        <p:grpSpPr>
          <a:xfrm>
            <a:off x="838200" y="2514600"/>
            <a:ext cx="8305800" cy="4343400"/>
            <a:chOff x="838200" y="2514600"/>
            <a:chExt cx="8305800" cy="4343400"/>
          </a:xfrm>
        </p:grpSpPr>
        <p:pic>
          <p:nvPicPr>
            <p:cNvPr id="35842" name="Picture 5" descr="C:\My Documents\My Pictures\MICRO.gif"/>
            <p:cNvPicPr>
              <a:picLocks noChangeAspect="1" noChangeArrowheads="1"/>
            </p:cNvPicPr>
            <p:nvPr/>
          </p:nvPicPr>
          <p:blipFill>
            <a:blip r:embed="rId3"/>
            <a:srcRect l="4510" r="16541"/>
            <a:stretch>
              <a:fillRect/>
            </a:stretch>
          </p:blipFill>
          <p:spPr bwMode="auto">
            <a:xfrm>
              <a:off x="6477000" y="2514600"/>
              <a:ext cx="2667000" cy="4343400"/>
            </a:xfrm>
            <a:prstGeom prst="rect">
              <a:avLst/>
            </a:prstGeom>
            <a:noFill/>
            <a:ln w="9525">
              <a:noFill/>
              <a:miter lim="800000"/>
              <a:headEnd/>
              <a:tailEnd/>
            </a:ln>
          </p:spPr>
        </p:pic>
        <p:sp>
          <p:nvSpPr>
            <p:cNvPr id="35843" name="Text Box 6"/>
            <p:cNvSpPr txBox="1">
              <a:spLocks noChangeArrowheads="1"/>
            </p:cNvSpPr>
            <p:nvPr/>
          </p:nvSpPr>
          <p:spPr bwMode="auto">
            <a:xfrm>
              <a:off x="3733800" y="3513138"/>
              <a:ext cx="2819400" cy="461665"/>
            </a:xfrm>
            <a:prstGeom prst="rect">
              <a:avLst/>
            </a:prstGeom>
            <a:noFill/>
            <a:ln w="9525">
              <a:noFill/>
              <a:miter lim="800000"/>
              <a:headEnd/>
              <a:tailEnd/>
            </a:ln>
          </p:spPr>
          <p:txBody>
            <a:bodyPr wrap="square">
              <a:spAutoFit/>
            </a:bodyPr>
            <a:lstStyle/>
            <a:p>
              <a:r>
                <a:rPr lang="en-US"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revolving </a:t>
              </a:r>
              <a:r>
                <a:rPr lang="en-US"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nosepiece</a:t>
              </a:r>
              <a:endParaRPr lang="en-US"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5845" name="TextBox 15"/>
            <p:cNvSpPr txBox="1">
              <a:spLocks noChangeArrowheads="1"/>
            </p:cNvSpPr>
            <p:nvPr/>
          </p:nvSpPr>
          <p:spPr bwMode="auto">
            <a:xfrm>
              <a:off x="838200" y="3962400"/>
              <a:ext cx="5715000" cy="873572"/>
            </a:xfrm>
            <a:prstGeom prst="rect">
              <a:avLst/>
            </a:prstGeom>
            <a:noFill/>
            <a:ln w="9525">
              <a:noFill/>
              <a:miter lim="800000"/>
              <a:headEnd/>
              <a:tailEnd/>
            </a:ln>
          </p:spPr>
          <p:txBody>
            <a:bodyPr wrap="square">
              <a:spAutoFit/>
            </a:bodyPr>
            <a:lstStyle/>
            <a:p>
              <a:pPr>
                <a:lnSpc>
                  <a:spcPct val="150000"/>
                </a:lnSpc>
                <a:buClr>
                  <a:srgbClr val="FF0000"/>
                </a:buClr>
                <a:buFont typeface="Wingdings" pitchFamily="2" charset="2"/>
                <a:buChar char="ü"/>
              </a:pPr>
              <a:r>
                <a:rPr lang="en-US" sz="1800" b="1" dirty="0" smtClean="0">
                  <a:effectLst>
                    <a:outerShdw blurRad="38100" dist="38100" dir="2700000" algn="tl">
                      <a:srgbClr val="000000">
                        <a:alpha val="43137"/>
                      </a:srgbClr>
                    </a:outerShdw>
                  </a:effectLst>
                </a:rPr>
                <a:t> The </a:t>
              </a:r>
              <a:r>
                <a:rPr lang="en-US" sz="1800" b="1" dirty="0">
                  <a:effectLst>
                    <a:outerShdw blurRad="38100" dist="38100" dir="2700000" algn="tl">
                      <a:srgbClr val="000000">
                        <a:alpha val="43137"/>
                      </a:srgbClr>
                    </a:outerShdw>
                  </a:effectLst>
                </a:rPr>
                <a:t>part that holds two or more objective </a:t>
              </a:r>
              <a:r>
                <a:rPr lang="en-US" sz="1800" b="1" dirty="0" smtClean="0">
                  <a:effectLst>
                    <a:outerShdw blurRad="38100" dist="38100" dir="2700000" algn="tl">
                      <a:srgbClr val="000000">
                        <a:alpha val="43137"/>
                      </a:srgbClr>
                    </a:outerShdw>
                  </a:effectLst>
                </a:rPr>
                <a:t>lenses</a:t>
              </a:r>
            </a:p>
            <a:p>
              <a:pPr>
                <a:lnSpc>
                  <a:spcPct val="150000"/>
                </a:lnSpc>
                <a:buClr>
                  <a:srgbClr val="FF0000"/>
                </a:buClr>
                <a:buFont typeface="Wingdings" pitchFamily="2" charset="2"/>
                <a:buChar char="ü"/>
              </a:pPr>
              <a:r>
                <a:rPr lang="en-US" sz="1800" b="1" dirty="0" smtClean="0">
                  <a:effectLst>
                    <a:outerShdw blurRad="38100" dist="38100" dir="2700000" algn="tl">
                      <a:srgbClr val="000000">
                        <a:alpha val="43137"/>
                      </a:srgbClr>
                    </a:outerShdw>
                  </a:effectLst>
                </a:rPr>
                <a:t> Can </a:t>
              </a:r>
              <a:r>
                <a:rPr lang="en-US" sz="1800" b="1" dirty="0">
                  <a:effectLst>
                    <a:outerShdw blurRad="38100" dist="38100" dir="2700000" algn="tl">
                      <a:srgbClr val="000000">
                        <a:alpha val="43137"/>
                      </a:srgbClr>
                    </a:outerShdw>
                  </a:effectLst>
                </a:rPr>
                <a:t>be rotated </a:t>
              </a:r>
              <a:r>
                <a:rPr lang="en-US" sz="1800" b="1" dirty="0" smtClean="0">
                  <a:effectLst>
                    <a:outerShdw blurRad="38100" dist="38100" dir="2700000" algn="tl">
                      <a:srgbClr val="000000">
                        <a:alpha val="43137"/>
                      </a:srgbClr>
                    </a:outerShdw>
                  </a:effectLst>
                </a:rPr>
                <a:t>to easily </a:t>
              </a:r>
              <a:r>
                <a:rPr lang="en-US" sz="1800" b="1" dirty="0">
                  <a:effectLst>
                    <a:outerShdw blurRad="38100" dist="38100" dir="2700000" algn="tl">
                      <a:srgbClr val="000000">
                        <a:alpha val="43137"/>
                      </a:srgbClr>
                    </a:outerShdw>
                  </a:effectLst>
                </a:rPr>
                <a:t>change power</a:t>
              </a:r>
            </a:p>
          </p:txBody>
        </p:sp>
      </p:grpSp>
      <p:sp>
        <p:nvSpPr>
          <p:cNvPr id="6" name="WordArt 20"/>
          <p:cNvSpPr>
            <a:spLocks noChangeArrowheads="1" noChangeShapeType="1"/>
          </p:cNvSpPr>
          <p:nvPr/>
        </p:nvSpPr>
        <p:spPr bwMode="auto">
          <a:xfrm>
            <a:off x="762000" y="228600"/>
            <a:ext cx="7620000" cy="1143000"/>
          </a:xfrm>
          <a:prstGeom prst="rect">
            <a:avLst/>
          </a:prstGeom>
        </p:spPr>
        <p:txBody>
          <a:bodyPr wrap="none" fromWordArt="1">
            <a:prstTxWarp prst="textPlain">
              <a:avLst>
                <a:gd name="adj" fmla="val 50000"/>
              </a:avLst>
            </a:prstTxWarp>
          </a:bodyPr>
          <a:lstStyle/>
          <a:p>
            <a:pPr algn="ctr"/>
            <a:r>
              <a:rPr lang="en-US" sz="3600" kern="10" dirty="0" smtClean="0">
                <a:ln w="19050">
                  <a:solidFill>
                    <a:srgbClr val="99CCFF"/>
                  </a:solidFill>
                  <a:round/>
                  <a:headEnd/>
                  <a:tailEnd/>
                </a:ln>
                <a:effectLst>
                  <a:outerShdw dist="35921" dir="2700000" algn="ctr" rotWithShape="0">
                    <a:srgbClr val="990000"/>
                  </a:outerShdw>
                </a:effectLst>
                <a:latin typeface="Times New Roman" pitchFamily="18" charset="0"/>
                <a:cs typeface="Times New Roman" pitchFamily="18" charset="0"/>
              </a:rPr>
              <a:t>Revolving nosepiece</a:t>
            </a:r>
            <a:endParaRPr lang="en-US" sz="3600" kern="10" dirty="0">
              <a:ln w="19050">
                <a:solidFill>
                  <a:srgbClr val="99CCFF"/>
                </a:solidFill>
                <a:round/>
                <a:headEnd/>
                <a:tailEnd/>
              </a:ln>
              <a:effectLst>
                <a:outerShdw dist="35921" dir="2700000" algn="ctr" rotWithShape="0">
                  <a:srgbClr val="990000"/>
                </a:outerShdw>
              </a:effectLst>
              <a:latin typeface="Times New Roman" pitchFamily="18" charset="0"/>
              <a:cs typeface="Times New Roman" pitchFamily="18" charset="0"/>
            </a:endParaRPr>
          </a:p>
        </p:txBody>
      </p:sp>
      <p:sp>
        <p:nvSpPr>
          <p:cNvPr id="7" name="Content Placeholder 2"/>
          <p:cNvSpPr txBox="1">
            <a:spLocks/>
          </p:cNvSpPr>
          <p:nvPr/>
        </p:nvSpPr>
        <p:spPr bwMode="auto">
          <a:xfrm>
            <a:off x="381000" y="6553200"/>
            <a:ext cx="8382000" cy="304800"/>
          </a:xfrm>
          <a:prstGeom prst="rect">
            <a:avLst/>
          </a:prstGeom>
          <a:noFill/>
          <a:ln w="9525">
            <a:noFill/>
            <a:miter lim="800000"/>
            <a:headEnd/>
            <a:tailEnd/>
          </a:ln>
          <a:effectLst/>
        </p:spPr>
        <p:txBody>
          <a:bodyPr vert="horz" wrap="square" lIns="91436" tIns="45716" rIns="91436" bIns="45716" numCol="1" anchor="t" anchorCtr="0" compatLnSpc="1">
            <a:prstTxWarp prst="textNoShape">
              <a:avLst/>
            </a:prstTxWarp>
          </a:bodyPr>
          <a:lstStyle/>
          <a:p>
            <a:pPr marL="342842" marR="0" lvl="0" indent="-342842" algn="ctr" defTabSz="914400" rtl="0" eaLnBrk="1" fontAlgn="base" latinLnBrk="0" hangingPunct="1">
              <a:lnSpc>
                <a:spcPct val="100000"/>
              </a:lnSpc>
              <a:spcBef>
                <a:spcPct val="20000"/>
              </a:spcBef>
              <a:spcAft>
                <a:spcPct val="0"/>
              </a:spcAft>
              <a:buClr>
                <a:schemeClr val="accent1"/>
              </a:buClr>
              <a:buSzTx/>
              <a:buFontTx/>
              <a:buNone/>
              <a:tabLst/>
              <a:defRPr/>
            </a:pPr>
            <a:r>
              <a:rPr lang="en-US" sz="1200" kern="0" dirty="0" smtClean="0">
                <a:latin typeface="Times New Roman" pitchFamily="18" charset="0"/>
                <a:cs typeface="Times New Roman" pitchFamily="18" charset="0"/>
              </a:rPr>
              <a:t>© s</a:t>
            </a:r>
            <a:r>
              <a:rPr kumimoji="0" lang="en-US" sz="1200" i="0" u="none" strike="noStrike" kern="0" cap="none" spc="0" normalizeH="0" baseline="0" noProof="0" dirty="0" err="1" smtClean="0">
                <a:ln>
                  <a:noFill/>
                </a:ln>
                <a:solidFill>
                  <a:schemeClr val="tx1"/>
                </a:solidFill>
                <a:uLnTx/>
                <a:uFillTx/>
                <a:latin typeface="Times New Roman" pitchFamily="18" charset="0"/>
                <a:ea typeface="+mn-ea"/>
                <a:cs typeface="Times New Roman" pitchFamily="18" charset="0"/>
              </a:rPr>
              <a:t>atish</a:t>
            </a:r>
            <a:r>
              <a:rPr kumimoji="0" lang="en-US" sz="1200" i="0" u="none" strike="noStrike" kern="0" cap="none" spc="0" normalizeH="0" baseline="0" noProof="0" dirty="0" smtClean="0">
                <a:ln>
                  <a:noFill/>
                </a:ln>
                <a:solidFill>
                  <a:schemeClr val="tx1"/>
                </a:solidFill>
                <a:uLnTx/>
                <a:uFillTx/>
                <a:latin typeface="Times New Roman" pitchFamily="18" charset="0"/>
                <a:ea typeface="+mn-ea"/>
                <a:cs typeface="Times New Roman" pitchFamily="18" charset="0"/>
              </a:rPr>
              <a:t> </a:t>
            </a:r>
            <a:r>
              <a:rPr lang="en-US" sz="1200" kern="0" dirty="0" err="1" smtClean="0">
                <a:latin typeface="Times New Roman" pitchFamily="18" charset="0"/>
                <a:cs typeface="Times New Roman" pitchFamily="18" charset="0"/>
              </a:rPr>
              <a:t>s</a:t>
            </a:r>
            <a:r>
              <a:rPr kumimoji="0" lang="en-US" sz="1200" i="0" u="none" strike="noStrike" kern="0" cap="none" spc="0" normalizeH="0" baseline="0" noProof="0" dirty="0" err="1" smtClean="0">
                <a:ln>
                  <a:noFill/>
                </a:ln>
                <a:solidFill>
                  <a:schemeClr val="tx1"/>
                </a:solidFill>
                <a:uLnTx/>
                <a:uFillTx/>
                <a:latin typeface="Times New Roman" pitchFamily="18" charset="0"/>
                <a:ea typeface="+mn-ea"/>
                <a:cs typeface="Times New Roman" pitchFamily="18" charset="0"/>
              </a:rPr>
              <a:t>arfare</a:t>
            </a:r>
            <a:r>
              <a:rPr kumimoji="0" lang="en-US" sz="1200" i="0" u="none" strike="noStrike" kern="0" cap="none" spc="0" normalizeH="0" baseline="0" noProof="0" dirty="0" smtClean="0">
                <a:ln>
                  <a:noFill/>
                </a:ln>
                <a:solidFill>
                  <a:schemeClr val="tx1"/>
                </a:solidFill>
                <a:uLnTx/>
                <a:uFillTx/>
                <a:latin typeface="Times New Roman" pitchFamily="18" charset="0"/>
                <a:ea typeface="+mn-ea"/>
                <a:cs typeface="Times New Roman" pitchFamily="18" charset="0"/>
              </a:rPr>
              <a:t> </a:t>
            </a:r>
            <a:endParaRPr kumimoji="0" lang="en-US" sz="1200" i="0" u="none" strike="noStrike" kern="0" cap="none" spc="0" normalizeH="0" baseline="0" noProof="0" dirty="0">
              <a:ln>
                <a:noFill/>
              </a:ln>
              <a:solidFill>
                <a:schemeClr val="tx1"/>
              </a:solidFill>
              <a:uLnTx/>
              <a:uFillTx/>
              <a:latin typeface="Times New Roman" pitchFamily="18" charset="0"/>
              <a:ea typeface="+mn-ea"/>
              <a:cs typeface="Times New Roman" pitchFamily="18" charset="0"/>
            </a:endParaRP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7" name="Group 6"/>
          <p:cNvGrpSpPr/>
          <p:nvPr/>
        </p:nvGrpSpPr>
        <p:grpSpPr>
          <a:xfrm>
            <a:off x="990600" y="2133600"/>
            <a:ext cx="8001000" cy="4343400"/>
            <a:chOff x="990600" y="2133600"/>
            <a:chExt cx="8001000" cy="4343400"/>
          </a:xfrm>
        </p:grpSpPr>
        <p:pic>
          <p:nvPicPr>
            <p:cNvPr id="30722" name="Picture 5" descr="C:\My Documents\My Pictures\MICRO.gif"/>
            <p:cNvPicPr>
              <a:picLocks noChangeAspect="1" noChangeArrowheads="1"/>
            </p:cNvPicPr>
            <p:nvPr/>
          </p:nvPicPr>
          <p:blipFill>
            <a:blip r:embed="rId3"/>
            <a:srcRect l="4510" r="16541"/>
            <a:stretch>
              <a:fillRect/>
            </a:stretch>
          </p:blipFill>
          <p:spPr bwMode="auto">
            <a:xfrm>
              <a:off x="990600" y="2133600"/>
              <a:ext cx="2667000" cy="4343400"/>
            </a:xfrm>
            <a:prstGeom prst="rect">
              <a:avLst/>
            </a:prstGeom>
            <a:noFill/>
            <a:ln w="9525">
              <a:noFill/>
              <a:miter lim="800000"/>
              <a:headEnd/>
              <a:tailEnd/>
            </a:ln>
          </p:spPr>
        </p:pic>
        <p:sp>
          <p:nvSpPr>
            <p:cNvPr id="30723" name="Text Box 6"/>
            <p:cNvSpPr txBox="1">
              <a:spLocks noChangeArrowheads="1"/>
            </p:cNvSpPr>
            <p:nvPr/>
          </p:nvSpPr>
          <p:spPr bwMode="auto">
            <a:xfrm>
              <a:off x="3657600" y="4038600"/>
              <a:ext cx="851515" cy="461665"/>
            </a:xfrm>
            <a:prstGeom prst="rect">
              <a:avLst/>
            </a:prstGeom>
            <a:noFill/>
            <a:ln w="9525">
              <a:noFill/>
              <a:miter lim="800000"/>
              <a:headEnd/>
              <a:tailEnd/>
            </a:ln>
          </p:spPr>
          <p:txBody>
            <a:bodyPr wrap="none">
              <a:spAutoFit/>
            </a:bodyPr>
            <a:lstStyle/>
            <a:p>
              <a:r>
                <a:rPr lang="en-US"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stage</a:t>
              </a:r>
            </a:p>
          </p:txBody>
        </p:sp>
        <p:sp>
          <p:nvSpPr>
            <p:cNvPr id="30725" name="TextBox 15"/>
            <p:cNvSpPr txBox="1">
              <a:spLocks noChangeArrowheads="1"/>
            </p:cNvSpPr>
            <p:nvPr/>
          </p:nvSpPr>
          <p:spPr bwMode="auto">
            <a:xfrm>
              <a:off x="3657600" y="4495800"/>
              <a:ext cx="5334000" cy="369332"/>
            </a:xfrm>
            <a:prstGeom prst="rect">
              <a:avLst/>
            </a:prstGeom>
            <a:noFill/>
            <a:ln w="9525">
              <a:noFill/>
              <a:miter lim="800000"/>
              <a:headEnd/>
              <a:tailEnd/>
            </a:ln>
          </p:spPr>
          <p:txBody>
            <a:bodyPr wrap="square">
              <a:spAutoFit/>
            </a:bodyPr>
            <a:lstStyle/>
            <a:p>
              <a:pPr>
                <a:buClr>
                  <a:srgbClr val="FF0000"/>
                </a:buClr>
                <a:buFont typeface="Wingdings" pitchFamily="2" charset="2"/>
                <a:buChar char="ü"/>
              </a:pPr>
              <a:r>
                <a:rPr lang="en-US" sz="1800" b="1" dirty="0" smtClean="0">
                  <a:effectLst>
                    <a:outerShdw blurRad="38100" dist="38100" dir="2700000" algn="tl">
                      <a:srgbClr val="000000">
                        <a:alpha val="43137"/>
                      </a:srgbClr>
                    </a:outerShdw>
                  </a:effectLst>
                </a:rPr>
                <a:t> The </a:t>
              </a:r>
              <a:r>
                <a:rPr lang="en-US" sz="1800" b="1" dirty="0">
                  <a:effectLst>
                    <a:outerShdw blurRad="38100" dist="38100" dir="2700000" algn="tl">
                      <a:srgbClr val="000000">
                        <a:alpha val="43137"/>
                      </a:srgbClr>
                    </a:outerShdw>
                  </a:effectLst>
                </a:rPr>
                <a:t>flat platform where you place your </a:t>
              </a:r>
              <a:r>
                <a:rPr lang="en-US" sz="1800" b="1" dirty="0" smtClean="0">
                  <a:effectLst>
                    <a:outerShdw blurRad="38100" dist="38100" dir="2700000" algn="tl">
                      <a:srgbClr val="000000">
                        <a:alpha val="43137"/>
                      </a:srgbClr>
                    </a:outerShdw>
                  </a:effectLst>
                </a:rPr>
                <a:t>slide</a:t>
              </a:r>
              <a:endParaRPr lang="en-US" sz="1800" b="1" dirty="0">
                <a:effectLst>
                  <a:outerShdw blurRad="38100" dist="38100" dir="2700000" algn="tl">
                    <a:srgbClr val="000000">
                      <a:alpha val="43137"/>
                    </a:srgbClr>
                  </a:outerShdw>
                </a:effectLst>
              </a:endParaRPr>
            </a:p>
          </p:txBody>
        </p:sp>
      </p:grpSp>
      <p:sp>
        <p:nvSpPr>
          <p:cNvPr id="6" name="WordArt 20"/>
          <p:cNvSpPr>
            <a:spLocks noChangeArrowheads="1" noChangeShapeType="1"/>
          </p:cNvSpPr>
          <p:nvPr/>
        </p:nvSpPr>
        <p:spPr bwMode="auto">
          <a:xfrm>
            <a:off x="838200" y="304800"/>
            <a:ext cx="7620000" cy="1143000"/>
          </a:xfrm>
          <a:prstGeom prst="rect">
            <a:avLst/>
          </a:prstGeom>
        </p:spPr>
        <p:txBody>
          <a:bodyPr wrap="none" fromWordArt="1">
            <a:prstTxWarp prst="textPlain">
              <a:avLst>
                <a:gd name="adj" fmla="val 50000"/>
              </a:avLst>
            </a:prstTxWarp>
          </a:bodyPr>
          <a:lstStyle/>
          <a:p>
            <a:pPr algn="ctr"/>
            <a:r>
              <a:rPr lang="en-US" sz="3600" kern="10" dirty="0" smtClean="0">
                <a:ln w="19050">
                  <a:solidFill>
                    <a:srgbClr val="99CCFF"/>
                  </a:solidFill>
                  <a:round/>
                  <a:headEnd/>
                  <a:tailEnd/>
                </a:ln>
                <a:effectLst>
                  <a:outerShdw dist="35921" dir="2700000" algn="ctr" rotWithShape="0">
                    <a:srgbClr val="990000"/>
                  </a:outerShdw>
                </a:effectLst>
                <a:latin typeface="Times New Roman" pitchFamily="18" charset="0"/>
                <a:cs typeface="Times New Roman" pitchFamily="18" charset="0"/>
              </a:rPr>
              <a:t>stage</a:t>
            </a:r>
            <a:endParaRPr lang="en-US" sz="3600" kern="10" dirty="0">
              <a:ln w="19050">
                <a:solidFill>
                  <a:srgbClr val="99CCFF"/>
                </a:solidFill>
                <a:round/>
                <a:headEnd/>
                <a:tailEnd/>
              </a:ln>
              <a:effectLst>
                <a:outerShdw dist="35921" dir="2700000" algn="ctr" rotWithShape="0">
                  <a:srgbClr val="990000"/>
                </a:outerShdw>
              </a:effectLst>
              <a:latin typeface="Times New Roman" pitchFamily="18" charset="0"/>
              <a:cs typeface="Times New Roman" pitchFamily="18" charset="0"/>
            </a:endParaRPr>
          </a:p>
        </p:txBody>
      </p:sp>
      <p:sp>
        <p:nvSpPr>
          <p:cNvPr id="8" name="Content Placeholder 2"/>
          <p:cNvSpPr txBox="1">
            <a:spLocks/>
          </p:cNvSpPr>
          <p:nvPr/>
        </p:nvSpPr>
        <p:spPr bwMode="auto">
          <a:xfrm>
            <a:off x="381000" y="6553200"/>
            <a:ext cx="8382000" cy="304800"/>
          </a:xfrm>
          <a:prstGeom prst="rect">
            <a:avLst/>
          </a:prstGeom>
          <a:noFill/>
          <a:ln w="9525">
            <a:noFill/>
            <a:miter lim="800000"/>
            <a:headEnd/>
            <a:tailEnd/>
          </a:ln>
          <a:effectLst/>
        </p:spPr>
        <p:txBody>
          <a:bodyPr vert="horz" wrap="square" lIns="91436" tIns="45716" rIns="91436" bIns="45716" numCol="1" anchor="t" anchorCtr="0" compatLnSpc="1">
            <a:prstTxWarp prst="textNoShape">
              <a:avLst/>
            </a:prstTxWarp>
          </a:bodyPr>
          <a:lstStyle/>
          <a:p>
            <a:pPr marL="342842" marR="0" lvl="0" indent="-342842" algn="ctr" defTabSz="914400" rtl="0" eaLnBrk="1" fontAlgn="base" latinLnBrk="0" hangingPunct="1">
              <a:lnSpc>
                <a:spcPct val="100000"/>
              </a:lnSpc>
              <a:spcBef>
                <a:spcPct val="20000"/>
              </a:spcBef>
              <a:spcAft>
                <a:spcPct val="0"/>
              </a:spcAft>
              <a:buClr>
                <a:schemeClr val="accent1"/>
              </a:buClr>
              <a:buSzTx/>
              <a:buFontTx/>
              <a:buNone/>
              <a:tabLst/>
              <a:defRPr/>
            </a:pPr>
            <a:r>
              <a:rPr lang="en-US" sz="1200" kern="0" dirty="0" smtClean="0">
                <a:latin typeface="Times New Roman" pitchFamily="18" charset="0"/>
                <a:cs typeface="Times New Roman" pitchFamily="18" charset="0"/>
              </a:rPr>
              <a:t>© s</a:t>
            </a:r>
            <a:r>
              <a:rPr kumimoji="0" lang="en-US" sz="1200" i="0" u="none" strike="noStrike" kern="0" cap="none" spc="0" normalizeH="0" baseline="0" noProof="0" dirty="0" err="1" smtClean="0">
                <a:ln>
                  <a:noFill/>
                </a:ln>
                <a:solidFill>
                  <a:schemeClr val="tx1"/>
                </a:solidFill>
                <a:uLnTx/>
                <a:uFillTx/>
                <a:latin typeface="Times New Roman" pitchFamily="18" charset="0"/>
                <a:ea typeface="+mn-ea"/>
                <a:cs typeface="Times New Roman" pitchFamily="18" charset="0"/>
              </a:rPr>
              <a:t>atish</a:t>
            </a:r>
            <a:r>
              <a:rPr kumimoji="0" lang="en-US" sz="1200" i="0" u="none" strike="noStrike" kern="0" cap="none" spc="0" normalizeH="0" baseline="0" noProof="0" dirty="0" smtClean="0">
                <a:ln>
                  <a:noFill/>
                </a:ln>
                <a:solidFill>
                  <a:schemeClr val="tx1"/>
                </a:solidFill>
                <a:uLnTx/>
                <a:uFillTx/>
                <a:latin typeface="Times New Roman" pitchFamily="18" charset="0"/>
                <a:ea typeface="+mn-ea"/>
                <a:cs typeface="Times New Roman" pitchFamily="18" charset="0"/>
              </a:rPr>
              <a:t> </a:t>
            </a:r>
            <a:r>
              <a:rPr lang="en-US" sz="1200" kern="0" dirty="0" err="1" smtClean="0">
                <a:latin typeface="Times New Roman" pitchFamily="18" charset="0"/>
                <a:cs typeface="Times New Roman" pitchFamily="18" charset="0"/>
              </a:rPr>
              <a:t>s</a:t>
            </a:r>
            <a:r>
              <a:rPr kumimoji="0" lang="en-US" sz="1200" i="0" u="none" strike="noStrike" kern="0" cap="none" spc="0" normalizeH="0" baseline="0" noProof="0" dirty="0" err="1" smtClean="0">
                <a:ln>
                  <a:noFill/>
                </a:ln>
                <a:solidFill>
                  <a:schemeClr val="tx1"/>
                </a:solidFill>
                <a:uLnTx/>
                <a:uFillTx/>
                <a:latin typeface="Times New Roman" pitchFamily="18" charset="0"/>
                <a:ea typeface="+mn-ea"/>
                <a:cs typeface="Times New Roman" pitchFamily="18" charset="0"/>
              </a:rPr>
              <a:t>arfare</a:t>
            </a:r>
            <a:r>
              <a:rPr kumimoji="0" lang="en-US" sz="1200" i="0" u="none" strike="noStrike" kern="0" cap="none" spc="0" normalizeH="0" baseline="0" noProof="0" dirty="0" smtClean="0">
                <a:ln>
                  <a:noFill/>
                </a:ln>
                <a:solidFill>
                  <a:schemeClr val="tx1"/>
                </a:solidFill>
                <a:uLnTx/>
                <a:uFillTx/>
                <a:latin typeface="Times New Roman" pitchFamily="18" charset="0"/>
                <a:ea typeface="+mn-ea"/>
                <a:cs typeface="Times New Roman" pitchFamily="18" charset="0"/>
              </a:rPr>
              <a:t> </a:t>
            </a:r>
            <a:endParaRPr kumimoji="0" lang="en-US" sz="1200" i="0" u="none" strike="noStrike" kern="0" cap="none" spc="0" normalizeH="0" baseline="0" noProof="0" dirty="0">
              <a:ln>
                <a:noFill/>
              </a:ln>
              <a:solidFill>
                <a:schemeClr val="tx1"/>
              </a:solidFill>
              <a:uLnTx/>
              <a:uFillTx/>
              <a:latin typeface="Times New Roman" pitchFamily="18" charset="0"/>
              <a:ea typeface="+mn-ea"/>
              <a:cs typeface="Times New Roman" pitchFamily="18" charset="0"/>
            </a:endParaRP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 name="Group 6"/>
          <p:cNvGrpSpPr/>
          <p:nvPr/>
        </p:nvGrpSpPr>
        <p:grpSpPr>
          <a:xfrm>
            <a:off x="152400" y="2514600"/>
            <a:ext cx="8991600" cy="4343400"/>
            <a:chOff x="152400" y="2514600"/>
            <a:chExt cx="8991600" cy="4343400"/>
          </a:xfrm>
        </p:grpSpPr>
        <p:pic>
          <p:nvPicPr>
            <p:cNvPr id="39938" name="Picture 5" descr="C:\My Documents\My Pictures\MICRO.gif"/>
            <p:cNvPicPr>
              <a:picLocks noChangeAspect="1" noChangeArrowheads="1"/>
            </p:cNvPicPr>
            <p:nvPr/>
          </p:nvPicPr>
          <p:blipFill>
            <a:blip r:embed="rId3"/>
            <a:srcRect l="4510" r="16541"/>
            <a:stretch>
              <a:fillRect/>
            </a:stretch>
          </p:blipFill>
          <p:spPr bwMode="auto">
            <a:xfrm>
              <a:off x="6477000" y="2514600"/>
              <a:ext cx="2667000" cy="4343400"/>
            </a:xfrm>
            <a:prstGeom prst="rect">
              <a:avLst/>
            </a:prstGeom>
            <a:noFill/>
            <a:ln w="9525">
              <a:noFill/>
              <a:miter lim="800000"/>
              <a:headEnd/>
              <a:tailEnd/>
            </a:ln>
          </p:spPr>
        </p:pic>
        <p:sp>
          <p:nvSpPr>
            <p:cNvPr id="39939" name="Text Box 6"/>
            <p:cNvSpPr txBox="1">
              <a:spLocks noChangeArrowheads="1"/>
            </p:cNvSpPr>
            <p:nvPr/>
          </p:nvSpPr>
          <p:spPr bwMode="auto">
            <a:xfrm>
              <a:off x="4953000" y="4648200"/>
              <a:ext cx="1600200" cy="461665"/>
            </a:xfrm>
            <a:prstGeom prst="rect">
              <a:avLst/>
            </a:prstGeom>
            <a:noFill/>
            <a:ln w="9525">
              <a:noFill/>
              <a:miter lim="800000"/>
              <a:headEnd/>
              <a:tailEnd/>
            </a:ln>
          </p:spPr>
          <p:txBody>
            <a:bodyPr wrap="square">
              <a:spAutoFit/>
            </a:bodyPr>
            <a:lstStyle/>
            <a:p>
              <a:r>
                <a:rPr lang="en-US"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stage </a:t>
              </a:r>
              <a:r>
                <a:rPr lang="en-US"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clips</a:t>
              </a:r>
              <a:endParaRPr lang="en-US"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9941" name="TextBox 5"/>
            <p:cNvSpPr txBox="1">
              <a:spLocks noChangeArrowheads="1"/>
            </p:cNvSpPr>
            <p:nvPr/>
          </p:nvSpPr>
          <p:spPr bwMode="auto">
            <a:xfrm>
              <a:off x="152400" y="2667000"/>
              <a:ext cx="6705600" cy="1754326"/>
            </a:xfrm>
            <a:prstGeom prst="rect">
              <a:avLst/>
            </a:prstGeom>
            <a:noFill/>
            <a:ln w="9525">
              <a:noFill/>
              <a:miter lim="800000"/>
              <a:headEnd/>
              <a:tailEnd/>
            </a:ln>
          </p:spPr>
          <p:txBody>
            <a:bodyPr wrap="square">
              <a:spAutoFit/>
            </a:bodyPr>
            <a:lstStyle/>
            <a:p>
              <a:pPr>
                <a:lnSpc>
                  <a:spcPct val="150000"/>
                </a:lnSpc>
                <a:buClr>
                  <a:srgbClr val="FF0000"/>
                </a:buClr>
                <a:buFont typeface="Wingdings" pitchFamily="2" charset="2"/>
                <a:buChar char="ü"/>
              </a:pPr>
              <a:r>
                <a:rPr lang="en-US" sz="1800" b="1" dirty="0" smtClean="0">
                  <a:effectLst>
                    <a:outerShdw blurRad="38100" dist="38100" dir="2700000" algn="tl">
                      <a:srgbClr val="000000">
                        <a:alpha val="43137"/>
                      </a:srgbClr>
                    </a:outerShdw>
                  </a:effectLst>
                </a:rPr>
                <a:t> Stage </a:t>
              </a:r>
              <a:r>
                <a:rPr lang="en-US" sz="1800" b="1" dirty="0">
                  <a:effectLst>
                    <a:outerShdw blurRad="38100" dist="38100" dir="2700000" algn="tl">
                      <a:srgbClr val="000000">
                        <a:alpha val="43137"/>
                      </a:srgbClr>
                    </a:outerShdw>
                  </a:effectLst>
                </a:rPr>
                <a:t>clips hold the slides in </a:t>
              </a:r>
              <a:r>
                <a:rPr lang="en-US" sz="1800" b="1" dirty="0" smtClean="0">
                  <a:effectLst>
                    <a:outerShdw blurRad="38100" dist="38100" dir="2700000" algn="tl">
                      <a:srgbClr val="000000">
                        <a:alpha val="43137"/>
                      </a:srgbClr>
                    </a:outerShdw>
                  </a:effectLst>
                </a:rPr>
                <a:t>place</a:t>
              </a:r>
              <a:r>
                <a:rPr lang="en-US" sz="1800" b="1" dirty="0">
                  <a:effectLst>
                    <a:outerShdw blurRad="38100" dist="38100" dir="2700000" algn="tl">
                      <a:srgbClr val="000000">
                        <a:alpha val="43137"/>
                      </a:srgbClr>
                    </a:outerShdw>
                  </a:effectLst>
                </a:rPr>
                <a:t> </a:t>
              </a:r>
              <a:endParaRPr lang="en-US" sz="1800" b="1" dirty="0" smtClean="0">
                <a:effectLst>
                  <a:outerShdw blurRad="38100" dist="38100" dir="2700000" algn="tl">
                    <a:srgbClr val="000000">
                      <a:alpha val="43137"/>
                    </a:srgbClr>
                  </a:outerShdw>
                </a:effectLst>
              </a:endParaRPr>
            </a:p>
            <a:p>
              <a:pPr>
                <a:lnSpc>
                  <a:spcPct val="150000"/>
                </a:lnSpc>
                <a:buClr>
                  <a:srgbClr val="FF0000"/>
                </a:buClr>
                <a:buFont typeface="Wingdings" pitchFamily="2" charset="2"/>
                <a:buChar char="ü"/>
              </a:pPr>
              <a:r>
                <a:rPr lang="en-US" sz="1800" b="1" dirty="0" smtClean="0">
                  <a:effectLst>
                    <a:outerShdw blurRad="38100" dist="38100" dir="2700000" algn="tl">
                      <a:srgbClr val="000000">
                        <a:alpha val="43137"/>
                      </a:srgbClr>
                    </a:outerShdw>
                  </a:effectLst>
                </a:rPr>
                <a:t> </a:t>
              </a:r>
              <a:r>
                <a:rPr lang="en-US" sz="1800" b="1" dirty="0">
                  <a:effectLst>
                    <a:outerShdw blurRad="38100" dist="38100" dir="2700000" algn="tl">
                      <a:srgbClr val="000000">
                        <a:alpha val="43137"/>
                      </a:srgbClr>
                    </a:outerShdw>
                  </a:effectLst>
                </a:rPr>
                <a:t>If your microscope has a mechanical stage, you will </a:t>
              </a:r>
              <a:r>
                <a:rPr lang="en-US" sz="1800" b="1" dirty="0" smtClean="0">
                  <a:effectLst>
                    <a:outerShdw blurRad="38100" dist="38100" dir="2700000" algn="tl">
                      <a:srgbClr val="000000">
                        <a:alpha val="43137"/>
                      </a:srgbClr>
                    </a:outerShdw>
                  </a:effectLst>
                </a:rPr>
                <a:t>be able </a:t>
              </a:r>
              <a:r>
                <a:rPr lang="en-US" sz="1800" b="1" dirty="0">
                  <a:effectLst>
                    <a:outerShdw blurRad="38100" dist="38100" dir="2700000" algn="tl">
                      <a:srgbClr val="000000">
                        <a:alpha val="43137"/>
                      </a:srgbClr>
                    </a:outerShdw>
                  </a:effectLst>
                </a:rPr>
                <a:t>to </a:t>
              </a:r>
              <a:endParaRPr lang="en-US" sz="1800" b="1" dirty="0" smtClean="0">
                <a:effectLst>
                  <a:outerShdw blurRad="38100" dist="38100" dir="2700000" algn="tl">
                    <a:srgbClr val="000000">
                      <a:alpha val="43137"/>
                    </a:srgbClr>
                  </a:outerShdw>
                </a:effectLst>
              </a:endParaRPr>
            </a:p>
            <a:p>
              <a:pPr>
                <a:lnSpc>
                  <a:spcPct val="150000"/>
                </a:lnSpc>
                <a:buClr>
                  <a:srgbClr val="FF0000"/>
                </a:buClr>
              </a:pPr>
              <a:r>
                <a:rPr lang="en-US" sz="1800" b="1" dirty="0" smtClean="0">
                  <a:effectLst>
                    <a:outerShdw blurRad="38100" dist="38100" dir="2700000" algn="tl">
                      <a:srgbClr val="000000">
                        <a:alpha val="43137"/>
                      </a:srgbClr>
                    </a:outerShdw>
                  </a:effectLst>
                </a:rPr>
                <a:t>    move the slide </a:t>
              </a:r>
              <a:r>
                <a:rPr lang="en-US" sz="1800" b="1" dirty="0">
                  <a:effectLst>
                    <a:outerShdw blurRad="38100" dist="38100" dir="2700000" algn="tl">
                      <a:srgbClr val="000000">
                        <a:alpha val="43137"/>
                      </a:srgbClr>
                    </a:outerShdw>
                  </a:effectLst>
                </a:rPr>
                <a:t>around by turning two </a:t>
              </a:r>
              <a:r>
                <a:rPr lang="en-US" sz="1800" b="1" dirty="0" smtClean="0">
                  <a:effectLst>
                    <a:outerShdw blurRad="38100" dist="38100" dir="2700000" algn="tl">
                      <a:srgbClr val="000000">
                        <a:alpha val="43137"/>
                      </a:srgbClr>
                    </a:outerShdw>
                  </a:effectLst>
                </a:rPr>
                <a:t>knobs</a:t>
              </a:r>
              <a:r>
                <a:rPr lang="en-US" sz="1800" b="1" dirty="0">
                  <a:effectLst>
                    <a:outerShdw blurRad="38100" dist="38100" dir="2700000" algn="tl">
                      <a:srgbClr val="000000">
                        <a:alpha val="43137"/>
                      </a:srgbClr>
                    </a:outerShdw>
                  </a:effectLst>
                </a:rPr>
                <a:t> </a:t>
              </a:r>
              <a:endParaRPr lang="en-US" sz="1800" b="1" dirty="0" smtClean="0">
                <a:effectLst>
                  <a:outerShdw blurRad="38100" dist="38100" dir="2700000" algn="tl">
                    <a:srgbClr val="000000">
                      <a:alpha val="43137"/>
                    </a:srgbClr>
                  </a:outerShdw>
                </a:effectLst>
              </a:endParaRPr>
            </a:p>
            <a:p>
              <a:pPr>
                <a:lnSpc>
                  <a:spcPct val="150000"/>
                </a:lnSpc>
                <a:buClr>
                  <a:srgbClr val="FF0000"/>
                </a:buClr>
                <a:buFont typeface="Wingdings" pitchFamily="2" charset="2"/>
                <a:buChar char="ü"/>
              </a:pPr>
              <a:r>
                <a:rPr lang="en-US" sz="1800" b="1" dirty="0" smtClean="0">
                  <a:effectLst>
                    <a:outerShdw blurRad="38100" dist="38100" dir="2700000" algn="tl">
                      <a:srgbClr val="000000">
                        <a:alpha val="43137"/>
                      </a:srgbClr>
                    </a:outerShdw>
                  </a:effectLst>
                </a:rPr>
                <a:t> </a:t>
              </a:r>
              <a:r>
                <a:rPr lang="en-US" sz="1800" b="1" dirty="0">
                  <a:effectLst>
                    <a:outerShdw blurRad="38100" dist="38100" dir="2700000" algn="tl">
                      <a:srgbClr val="000000">
                        <a:alpha val="43137"/>
                      </a:srgbClr>
                    </a:outerShdw>
                  </a:effectLst>
                </a:rPr>
                <a:t>One </a:t>
              </a:r>
              <a:r>
                <a:rPr lang="en-US" sz="1800" b="1" dirty="0" smtClean="0">
                  <a:effectLst>
                    <a:outerShdw blurRad="38100" dist="38100" dir="2700000" algn="tl">
                      <a:srgbClr val="000000">
                        <a:alpha val="43137"/>
                      </a:srgbClr>
                    </a:outerShdw>
                  </a:effectLst>
                </a:rPr>
                <a:t>moves </a:t>
              </a:r>
              <a:r>
                <a:rPr lang="en-US" sz="1800" b="1" dirty="0">
                  <a:effectLst>
                    <a:outerShdw blurRad="38100" dist="38100" dir="2700000" algn="tl">
                      <a:srgbClr val="000000">
                        <a:alpha val="43137"/>
                      </a:srgbClr>
                    </a:outerShdw>
                  </a:effectLst>
                </a:rPr>
                <a:t>it left and right, the other moves it up and </a:t>
              </a:r>
              <a:r>
                <a:rPr lang="en-US" sz="1800" b="1" dirty="0" smtClean="0">
                  <a:effectLst>
                    <a:outerShdw blurRad="38100" dist="38100" dir="2700000" algn="tl">
                      <a:srgbClr val="000000">
                        <a:alpha val="43137"/>
                      </a:srgbClr>
                    </a:outerShdw>
                  </a:effectLst>
                </a:rPr>
                <a:t>down</a:t>
              </a:r>
              <a:endParaRPr lang="en-US" sz="1800" b="1" dirty="0">
                <a:effectLst>
                  <a:outerShdw blurRad="38100" dist="38100" dir="2700000" algn="tl">
                    <a:srgbClr val="000000">
                      <a:alpha val="43137"/>
                    </a:srgbClr>
                  </a:outerShdw>
                </a:effectLst>
              </a:endParaRPr>
            </a:p>
          </p:txBody>
        </p:sp>
      </p:grpSp>
      <p:sp>
        <p:nvSpPr>
          <p:cNvPr id="6" name="WordArt 20"/>
          <p:cNvSpPr>
            <a:spLocks noChangeArrowheads="1" noChangeShapeType="1"/>
          </p:cNvSpPr>
          <p:nvPr/>
        </p:nvSpPr>
        <p:spPr bwMode="auto">
          <a:xfrm>
            <a:off x="685800" y="228600"/>
            <a:ext cx="7620000" cy="1143000"/>
          </a:xfrm>
          <a:prstGeom prst="rect">
            <a:avLst/>
          </a:prstGeom>
        </p:spPr>
        <p:txBody>
          <a:bodyPr wrap="none" fromWordArt="1">
            <a:prstTxWarp prst="textPlain">
              <a:avLst>
                <a:gd name="adj" fmla="val 50000"/>
              </a:avLst>
            </a:prstTxWarp>
          </a:bodyPr>
          <a:lstStyle/>
          <a:p>
            <a:pPr algn="ctr"/>
            <a:r>
              <a:rPr lang="en-US" sz="3600" kern="10" dirty="0" smtClean="0">
                <a:ln w="19050">
                  <a:solidFill>
                    <a:srgbClr val="99CCFF"/>
                  </a:solidFill>
                  <a:round/>
                  <a:headEnd/>
                  <a:tailEnd/>
                </a:ln>
                <a:effectLst>
                  <a:outerShdw dist="35921" dir="2700000" algn="ctr" rotWithShape="0">
                    <a:srgbClr val="990000"/>
                  </a:outerShdw>
                </a:effectLst>
                <a:latin typeface="Times New Roman" pitchFamily="18" charset="0"/>
                <a:cs typeface="Times New Roman" pitchFamily="18" charset="0"/>
              </a:rPr>
              <a:t>Stage clips</a:t>
            </a:r>
            <a:endParaRPr lang="en-US" sz="3600" kern="10" dirty="0">
              <a:ln w="19050">
                <a:solidFill>
                  <a:srgbClr val="99CCFF"/>
                </a:solidFill>
                <a:round/>
                <a:headEnd/>
                <a:tailEnd/>
              </a:ln>
              <a:effectLst>
                <a:outerShdw dist="35921" dir="2700000" algn="ctr" rotWithShape="0">
                  <a:srgbClr val="990000"/>
                </a:outerShdw>
              </a:effectLst>
              <a:latin typeface="Times New Roman" pitchFamily="18" charset="0"/>
              <a:cs typeface="Times New Roman" pitchFamily="18" charset="0"/>
            </a:endParaRPr>
          </a:p>
        </p:txBody>
      </p:sp>
      <p:sp>
        <p:nvSpPr>
          <p:cNvPr id="7" name="Content Placeholder 2"/>
          <p:cNvSpPr txBox="1">
            <a:spLocks/>
          </p:cNvSpPr>
          <p:nvPr/>
        </p:nvSpPr>
        <p:spPr bwMode="auto">
          <a:xfrm>
            <a:off x="381000" y="6553200"/>
            <a:ext cx="8382000" cy="304800"/>
          </a:xfrm>
          <a:prstGeom prst="rect">
            <a:avLst/>
          </a:prstGeom>
          <a:noFill/>
          <a:ln w="9525">
            <a:noFill/>
            <a:miter lim="800000"/>
            <a:headEnd/>
            <a:tailEnd/>
          </a:ln>
          <a:effectLst/>
        </p:spPr>
        <p:txBody>
          <a:bodyPr vert="horz" wrap="square" lIns="91436" tIns="45716" rIns="91436" bIns="45716" numCol="1" anchor="t" anchorCtr="0" compatLnSpc="1">
            <a:prstTxWarp prst="textNoShape">
              <a:avLst/>
            </a:prstTxWarp>
          </a:bodyPr>
          <a:lstStyle/>
          <a:p>
            <a:pPr marL="342842" marR="0" lvl="0" indent="-342842" algn="ctr" defTabSz="914400" rtl="0" eaLnBrk="1" fontAlgn="base" latinLnBrk="0" hangingPunct="1">
              <a:lnSpc>
                <a:spcPct val="100000"/>
              </a:lnSpc>
              <a:spcBef>
                <a:spcPct val="20000"/>
              </a:spcBef>
              <a:spcAft>
                <a:spcPct val="0"/>
              </a:spcAft>
              <a:buClr>
                <a:schemeClr val="accent1"/>
              </a:buClr>
              <a:buSzTx/>
              <a:buFontTx/>
              <a:buNone/>
              <a:tabLst/>
              <a:defRPr/>
            </a:pPr>
            <a:r>
              <a:rPr lang="en-US" sz="1200" kern="0" dirty="0" smtClean="0">
                <a:latin typeface="Times New Roman" pitchFamily="18" charset="0"/>
                <a:cs typeface="Times New Roman" pitchFamily="18" charset="0"/>
              </a:rPr>
              <a:t>© s</a:t>
            </a:r>
            <a:r>
              <a:rPr kumimoji="0" lang="en-US" sz="1200" i="0" u="none" strike="noStrike" kern="0" cap="none" spc="0" normalizeH="0" baseline="0" noProof="0" dirty="0" err="1" smtClean="0">
                <a:ln>
                  <a:noFill/>
                </a:ln>
                <a:solidFill>
                  <a:schemeClr val="tx1"/>
                </a:solidFill>
                <a:uLnTx/>
                <a:uFillTx/>
                <a:latin typeface="Times New Roman" pitchFamily="18" charset="0"/>
                <a:ea typeface="+mn-ea"/>
                <a:cs typeface="Times New Roman" pitchFamily="18" charset="0"/>
              </a:rPr>
              <a:t>atish</a:t>
            </a:r>
            <a:r>
              <a:rPr kumimoji="0" lang="en-US" sz="1200" i="0" u="none" strike="noStrike" kern="0" cap="none" spc="0" normalizeH="0" baseline="0" noProof="0" dirty="0" smtClean="0">
                <a:ln>
                  <a:noFill/>
                </a:ln>
                <a:solidFill>
                  <a:schemeClr val="tx1"/>
                </a:solidFill>
                <a:uLnTx/>
                <a:uFillTx/>
                <a:latin typeface="Times New Roman" pitchFamily="18" charset="0"/>
                <a:ea typeface="+mn-ea"/>
                <a:cs typeface="Times New Roman" pitchFamily="18" charset="0"/>
              </a:rPr>
              <a:t> </a:t>
            </a:r>
            <a:r>
              <a:rPr lang="en-US" sz="1200" kern="0" dirty="0" err="1" smtClean="0">
                <a:latin typeface="Times New Roman" pitchFamily="18" charset="0"/>
                <a:cs typeface="Times New Roman" pitchFamily="18" charset="0"/>
              </a:rPr>
              <a:t>s</a:t>
            </a:r>
            <a:r>
              <a:rPr kumimoji="0" lang="en-US" sz="1200" i="0" u="none" strike="noStrike" kern="0" cap="none" spc="0" normalizeH="0" baseline="0" noProof="0" dirty="0" err="1" smtClean="0">
                <a:ln>
                  <a:noFill/>
                </a:ln>
                <a:solidFill>
                  <a:schemeClr val="tx1"/>
                </a:solidFill>
                <a:uLnTx/>
                <a:uFillTx/>
                <a:latin typeface="Times New Roman" pitchFamily="18" charset="0"/>
                <a:ea typeface="+mn-ea"/>
                <a:cs typeface="Times New Roman" pitchFamily="18" charset="0"/>
              </a:rPr>
              <a:t>arfare</a:t>
            </a:r>
            <a:r>
              <a:rPr kumimoji="0" lang="en-US" sz="1200" i="0" u="none" strike="noStrike" kern="0" cap="none" spc="0" normalizeH="0" baseline="0" noProof="0" dirty="0" smtClean="0">
                <a:ln>
                  <a:noFill/>
                </a:ln>
                <a:solidFill>
                  <a:schemeClr val="tx1"/>
                </a:solidFill>
                <a:uLnTx/>
                <a:uFillTx/>
                <a:latin typeface="Times New Roman" pitchFamily="18" charset="0"/>
                <a:ea typeface="+mn-ea"/>
                <a:cs typeface="Times New Roman" pitchFamily="18" charset="0"/>
              </a:rPr>
              <a:t> </a:t>
            </a:r>
            <a:endParaRPr kumimoji="0" lang="en-US" sz="1200" i="0" u="none" strike="noStrike" kern="0" cap="none" spc="0" normalizeH="0" baseline="0" noProof="0" dirty="0">
              <a:ln>
                <a:noFill/>
              </a:ln>
              <a:solidFill>
                <a:schemeClr val="tx1"/>
              </a:solidFill>
              <a:uLnTx/>
              <a:uFillTx/>
              <a:latin typeface="Times New Roman" pitchFamily="18" charset="0"/>
              <a:ea typeface="+mn-ea"/>
              <a:cs typeface="Times New Roman" pitchFamily="18" charset="0"/>
            </a:endParaRP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 name="Group 6"/>
          <p:cNvGrpSpPr/>
          <p:nvPr/>
        </p:nvGrpSpPr>
        <p:grpSpPr>
          <a:xfrm>
            <a:off x="990600" y="2133600"/>
            <a:ext cx="8001000" cy="4343400"/>
            <a:chOff x="990600" y="2133600"/>
            <a:chExt cx="8001000" cy="4343400"/>
          </a:xfrm>
        </p:grpSpPr>
        <p:pic>
          <p:nvPicPr>
            <p:cNvPr id="29698" name="Picture 5" descr="C:\My Documents\My Pictures\MICRO.gif"/>
            <p:cNvPicPr>
              <a:picLocks noChangeAspect="1" noChangeArrowheads="1"/>
            </p:cNvPicPr>
            <p:nvPr/>
          </p:nvPicPr>
          <p:blipFill>
            <a:blip r:embed="rId3"/>
            <a:srcRect l="4510" r="16541"/>
            <a:stretch>
              <a:fillRect/>
            </a:stretch>
          </p:blipFill>
          <p:spPr bwMode="auto">
            <a:xfrm>
              <a:off x="990600" y="2133600"/>
              <a:ext cx="2667000" cy="4343400"/>
            </a:xfrm>
            <a:prstGeom prst="rect">
              <a:avLst/>
            </a:prstGeom>
            <a:noFill/>
            <a:ln w="9525">
              <a:noFill/>
              <a:miter lim="800000"/>
              <a:headEnd/>
              <a:tailEnd/>
            </a:ln>
          </p:spPr>
        </p:pic>
        <p:sp>
          <p:nvSpPr>
            <p:cNvPr id="29699" name="Text Box 6"/>
            <p:cNvSpPr txBox="1">
              <a:spLocks noChangeArrowheads="1"/>
            </p:cNvSpPr>
            <p:nvPr/>
          </p:nvSpPr>
          <p:spPr bwMode="auto">
            <a:xfrm>
              <a:off x="3657600" y="3352800"/>
              <a:ext cx="731290" cy="461665"/>
            </a:xfrm>
            <a:prstGeom prst="rect">
              <a:avLst/>
            </a:prstGeom>
            <a:noFill/>
            <a:ln w="9525">
              <a:noFill/>
              <a:miter lim="800000"/>
              <a:headEnd/>
              <a:tailEnd/>
            </a:ln>
          </p:spPr>
          <p:txBody>
            <a:bodyPr wrap="none">
              <a:spAutoFit/>
            </a:bodyPr>
            <a:lstStyle/>
            <a:p>
              <a:r>
                <a:rPr lang="en-US"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arm</a:t>
              </a:r>
            </a:p>
          </p:txBody>
        </p:sp>
        <p:sp>
          <p:nvSpPr>
            <p:cNvPr id="29701" name="TextBox 15"/>
            <p:cNvSpPr txBox="1">
              <a:spLocks noChangeArrowheads="1"/>
            </p:cNvSpPr>
            <p:nvPr/>
          </p:nvSpPr>
          <p:spPr bwMode="auto">
            <a:xfrm>
              <a:off x="3657600" y="3886200"/>
              <a:ext cx="5334000" cy="369332"/>
            </a:xfrm>
            <a:prstGeom prst="rect">
              <a:avLst/>
            </a:prstGeom>
            <a:noFill/>
            <a:ln w="9525">
              <a:noFill/>
              <a:miter lim="800000"/>
              <a:headEnd/>
              <a:tailEnd/>
            </a:ln>
          </p:spPr>
          <p:txBody>
            <a:bodyPr wrap="square">
              <a:spAutoFit/>
            </a:bodyPr>
            <a:lstStyle/>
            <a:p>
              <a:pPr>
                <a:buClr>
                  <a:srgbClr val="FF0000"/>
                </a:buClr>
                <a:buFont typeface="Wingdings" pitchFamily="2" charset="2"/>
                <a:buChar char="ü"/>
              </a:pPr>
              <a:r>
                <a:rPr lang="en-US" sz="1800" b="1" dirty="0" smtClean="0">
                  <a:effectLst>
                    <a:outerShdw blurRad="38100" dist="38100" dir="2700000" algn="tl">
                      <a:srgbClr val="000000">
                        <a:alpha val="43137"/>
                      </a:srgbClr>
                    </a:outerShdw>
                  </a:effectLst>
                </a:rPr>
                <a:t> Supports </a:t>
              </a:r>
              <a:r>
                <a:rPr lang="en-US" sz="1800" b="1" dirty="0">
                  <a:effectLst>
                    <a:outerShdw blurRad="38100" dist="38100" dir="2700000" algn="tl">
                      <a:srgbClr val="000000">
                        <a:alpha val="43137"/>
                      </a:srgbClr>
                    </a:outerShdw>
                  </a:effectLst>
                </a:rPr>
                <a:t>the tube and connects it to the base</a:t>
              </a:r>
            </a:p>
          </p:txBody>
        </p:sp>
      </p:grpSp>
      <p:sp>
        <p:nvSpPr>
          <p:cNvPr id="6" name="WordArt 20"/>
          <p:cNvSpPr>
            <a:spLocks noChangeArrowheads="1" noChangeShapeType="1"/>
          </p:cNvSpPr>
          <p:nvPr/>
        </p:nvSpPr>
        <p:spPr bwMode="auto">
          <a:xfrm>
            <a:off x="914400" y="304800"/>
            <a:ext cx="7620000" cy="1143000"/>
          </a:xfrm>
          <a:prstGeom prst="rect">
            <a:avLst/>
          </a:prstGeom>
        </p:spPr>
        <p:txBody>
          <a:bodyPr wrap="none" fromWordArt="1">
            <a:prstTxWarp prst="textPlain">
              <a:avLst>
                <a:gd name="adj" fmla="val 50000"/>
              </a:avLst>
            </a:prstTxWarp>
          </a:bodyPr>
          <a:lstStyle/>
          <a:p>
            <a:pPr algn="ctr"/>
            <a:r>
              <a:rPr lang="en-US" sz="3600" kern="10" dirty="0" smtClean="0">
                <a:ln w="19050">
                  <a:solidFill>
                    <a:srgbClr val="99CCFF"/>
                  </a:solidFill>
                  <a:round/>
                  <a:headEnd/>
                  <a:tailEnd/>
                </a:ln>
                <a:effectLst>
                  <a:outerShdw dist="35921" dir="2700000" algn="ctr" rotWithShape="0">
                    <a:srgbClr val="990000"/>
                  </a:outerShdw>
                </a:effectLst>
                <a:latin typeface="Times New Roman" pitchFamily="18" charset="0"/>
                <a:cs typeface="Times New Roman" pitchFamily="18" charset="0"/>
              </a:rPr>
              <a:t>arm</a:t>
            </a:r>
            <a:endParaRPr lang="en-US" sz="3600" kern="10" dirty="0">
              <a:ln w="19050">
                <a:solidFill>
                  <a:srgbClr val="99CCFF"/>
                </a:solidFill>
                <a:round/>
                <a:headEnd/>
                <a:tailEnd/>
              </a:ln>
              <a:effectLst>
                <a:outerShdw dist="35921" dir="2700000" algn="ctr" rotWithShape="0">
                  <a:srgbClr val="990000"/>
                </a:outerShdw>
              </a:effectLst>
              <a:latin typeface="Times New Roman" pitchFamily="18" charset="0"/>
              <a:cs typeface="Times New Roman" pitchFamily="18" charset="0"/>
            </a:endParaRPr>
          </a:p>
        </p:txBody>
      </p:sp>
      <p:sp>
        <p:nvSpPr>
          <p:cNvPr id="7" name="Content Placeholder 2"/>
          <p:cNvSpPr txBox="1">
            <a:spLocks/>
          </p:cNvSpPr>
          <p:nvPr/>
        </p:nvSpPr>
        <p:spPr bwMode="auto">
          <a:xfrm>
            <a:off x="381000" y="6553200"/>
            <a:ext cx="8382000" cy="304800"/>
          </a:xfrm>
          <a:prstGeom prst="rect">
            <a:avLst/>
          </a:prstGeom>
          <a:noFill/>
          <a:ln w="9525">
            <a:noFill/>
            <a:miter lim="800000"/>
            <a:headEnd/>
            <a:tailEnd/>
          </a:ln>
          <a:effectLst/>
        </p:spPr>
        <p:txBody>
          <a:bodyPr vert="horz" wrap="square" lIns="91436" tIns="45716" rIns="91436" bIns="45716" numCol="1" anchor="t" anchorCtr="0" compatLnSpc="1">
            <a:prstTxWarp prst="textNoShape">
              <a:avLst/>
            </a:prstTxWarp>
          </a:bodyPr>
          <a:lstStyle/>
          <a:p>
            <a:pPr marL="342842" marR="0" lvl="0" indent="-342842" algn="ctr" defTabSz="914400" rtl="0" eaLnBrk="1" fontAlgn="base" latinLnBrk="0" hangingPunct="1">
              <a:lnSpc>
                <a:spcPct val="100000"/>
              </a:lnSpc>
              <a:spcBef>
                <a:spcPct val="20000"/>
              </a:spcBef>
              <a:spcAft>
                <a:spcPct val="0"/>
              </a:spcAft>
              <a:buClr>
                <a:schemeClr val="accent1"/>
              </a:buClr>
              <a:buSzTx/>
              <a:buFontTx/>
              <a:buNone/>
              <a:tabLst/>
              <a:defRPr/>
            </a:pPr>
            <a:r>
              <a:rPr lang="en-US" sz="1200" kern="0" dirty="0" smtClean="0">
                <a:latin typeface="Times New Roman" pitchFamily="18" charset="0"/>
                <a:cs typeface="Times New Roman" pitchFamily="18" charset="0"/>
              </a:rPr>
              <a:t>© s</a:t>
            </a:r>
            <a:r>
              <a:rPr kumimoji="0" lang="en-US" sz="1200" i="0" u="none" strike="noStrike" kern="0" cap="none" spc="0" normalizeH="0" baseline="0" noProof="0" dirty="0" err="1" smtClean="0">
                <a:ln>
                  <a:noFill/>
                </a:ln>
                <a:solidFill>
                  <a:schemeClr val="tx1"/>
                </a:solidFill>
                <a:uLnTx/>
                <a:uFillTx/>
                <a:latin typeface="Times New Roman" pitchFamily="18" charset="0"/>
                <a:ea typeface="+mn-ea"/>
                <a:cs typeface="Times New Roman" pitchFamily="18" charset="0"/>
              </a:rPr>
              <a:t>atish</a:t>
            </a:r>
            <a:r>
              <a:rPr kumimoji="0" lang="en-US" sz="1200" i="0" u="none" strike="noStrike" kern="0" cap="none" spc="0" normalizeH="0" baseline="0" noProof="0" dirty="0" smtClean="0">
                <a:ln>
                  <a:noFill/>
                </a:ln>
                <a:solidFill>
                  <a:schemeClr val="tx1"/>
                </a:solidFill>
                <a:uLnTx/>
                <a:uFillTx/>
                <a:latin typeface="Times New Roman" pitchFamily="18" charset="0"/>
                <a:ea typeface="+mn-ea"/>
                <a:cs typeface="Times New Roman" pitchFamily="18" charset="0"/>
              </a:rPr>
              <a:t> </a:t>
            </a:r>
            <a:r>
              <a:rPr lang="en-US" sz="1200" kern="0" dirty="0" err="1" smtClean="0">
                <a:latin typeface="Times New Roman" pitchFamily="18" charset="0"/>
                <a:cs typeface="Times New Roman" pitchFamily="18" charset="0"/>
              </a:rPr>
              <a:t>s</a:t>
            </a:r>
            <a:r>
              <a:rPr kumimoji="0" lang="en-US" sz="1200" i="0" u="none" strike="noStrike" kern="0" cap="none" spc="0" normalizeH="0" baseline="0" noProof="0" dirty="0" err="1" smtClean="0">
                <a:ln>
                  <a:noFill/>
                </a:ln>
                <a:solidFill>
                  <a:schemeClr val="tx1"/>
                </a:solidFill>
                <a:uLnTx/>
                <a:uFillTx/>
                <a:latin typeface="Times New Roman" pitchFamily="18" charset="0"/>
                <a:ea typeface="+mn-ea"/>
                <a:cs typeface="Times New Roman" pitchFamily="18" charset="0"/>
              </a:rPr>
              <a:t>arfare</a:t>
            </a:r>
            <a:r>
              <a:rPr kumimoji="0" lang="en-US" sz="1200" i="0" u="none" strike="noStrike" kern="0" cap="none" spc="0" normalizeH="0" baseline="0" noProof="0" dirty="0" smtClean="0">
                <a:ln>
                  <a:noFill/>
                </a:ln>
                <a:solidFill>
                  <a:schemeClr val="tx1"/>
                </a:solidFill>
                <a:uLnTx/>
                <a:uFillTx/>
                <a:latin typeface="Times New Roman" pitchFamily="18" charset="0"/>
                <a:ea typeface="+mn-ea"/>
                <a:cs typeface="Times New Roman" pitchFamily="18" charset="0"/>
              </a:rPr>
              <a:t> </a:t>
            </a:r>
            <a:endParaRPr kumimoji="0" lang="en-US" sz="1200" i="0" u="none" strike="noStrike" kern="0" cap="none" spc="0" normalizeH="0" baseline="0" noProof="0" dirty="0">
              <a:ln>
                <a:noFill/>
              </a:ln>
              <a:solidFill>
                <a:schemeClr val="tx1"/>
              </a:solidFill>
              <a:uLnTx/>
              <a:uFillTx/>
              <a:latin typeface="Times New Roman" pitchFamily="18" charset="0"/>
              <a:ea typeface="+mn-ea"/>
              <a:cs typeface="Times New Roman" pitchFamily="18" charset="0"/>
            </a:endParaRP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33794" name="Picture 5" descr="C:\My Documents\My Pictures\MICRO.gif"/>
          <p:cNvPicPr>
            <a:picLocks noChangeAspect="1" noChangeArrowheads="1"/>
          </p:cNvPicPr>
          <p:nvPr/>
        </p:nvPicPr>
        <p:blipFill>
          <a:blip r:embed="rId3"/>
          <a:srcRect l="4510" r="16541"/>
          <a:stretch>
            <a:fillRect/>
          </a:stretch>
        </p:blipFill>
        <p:spPr bwMode="auto">
          <a:xfrm>
            <a:off x="990600" y="2133600"/>
            <a:ext cx="2667000" cy="4343400"/>
          </a:xfrm>
          <a:prstGeom prst="rect">
            <a:avLst/>
          </a:prstGeom>
          <a:noFill/>
          <a:ln w="9525">
            <a:noFill/>
            <a:miter lim="800000"/>
            <a:headEnd/>
            <a:tailEnd/>
          </a:ln>
        </p:spPr>
      </p:pic>
      <p:sp>
        <p:nvSpPr>
          <p:cNvPr id="33795" name="Text Box 6"/>
          <p:cNvSpPr txBox="1">
            <a:spLocks noChangeArrowheads="1"/>
          </p:cNvSpPr>
          <p:nvPr/>
        </p:nvSpPr>
        <p:spPr bwMode="auto">
          <a:xfrm>
            <a:off x="3657600" y="5486400"/>
            <a:ext cx="4572000" cy="830262"/>
          </a:xfrm>
          <a:prstGeom prst="rect">
            <a:avLst/>
          </a:prstGeom>
          <a:noFill/>
          <a:ln w="9525">
            <a:noFill/>
            <a:miter lim="800000"/>
            <a:headEnd/>
            <a:tailEnd/>
          </a:ln>
        </p:spPr>
        <p:txBody>
          <a:bodyPr>
            <a:spAutoFit/>
          </a:bodyPr>
          <a:lstStyle/>
          <a:p>
            <a:r>
              <a:rPr lang="en-US"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base</a:t>
            </a:r>
          </a:p>
          <a:p>
            <a:endParaRPr lang="en-US"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3797" name="TextBox 15"/>
          <p:cNvSpPr txBox="1">
            <a:spLocks noChangeArrowheads="1"/>
          </p:cNvSpPr>
          <p:nvPr/>
        </p:nvSpPr>
        <p:spPr bwMode="auto">
          <a:xfrm>
            <a:off x="3733800" y="3657600"/>
            <a:ext cx="5410200" cy="369332"/>
          </a:xfrm>
          <a:prstGeom prst="rect">
            <a:avLst/>
          </a:prstGeom>
          <a:noFill/>
          <a:ln w="9525">
            <a:noFill/>
            <a:miter lim="800000"/>
            <a:headEnd/>
            <a:tailEnd/>
          </a:ln>
        </p:spPr>
        <p:txBody>
          <a:bodyPr wrap="square">
            <a:spAutoFit/>
          </a:bodyPr>
          <a:lstStyle/>
          <a:p>
            <a:pPr>
              <a:buClr>
                <a:srgbClr val="FF0000"/>
              </a:buClr>
              <a:buFont typeface="Wingdings" pitchFamily="2" charset="2"/>
              <a:buChar char="ü"/>
            </a:pPr>
            <a:r>
              <a:rPr lang="en-US" sz="1800" b="1" dirty="0" smtClean="0">
                <a:effectLst>
                  <a:outerShdw blurRad="38100" dist="38100" dir="2700000" algn="tl">
                    <a:srgbClr val="000000">
                      <a:alpha val="43137"/>
                    </a:srgbClr>
                  </a:outerShdw>
                </a:effectLst>
              </a:rPr>
              <a:t> The </a:t>
            </a:r>
            <a:r>
              <a:rPr lang="en-US" sz="1800" b="1" dirty="0">
                <a:effectLst>
                  <a:outerShdw blurRad="38100" dist="38100" dir="2700000" algn="tl">
                    <a:srgbClr val="000000">
                      <a:alpha val="43137"/>
                    </a:srgbClr>
                  </a:outerShdw>
                </a:effectLst>
              </a:rPr>
              <a:t>bottom of the microscope, used for support</a:t>
            </a:r>
          </a:p>
        </p:txBody>
      </p:sp>
      <p:sp>
        <p:nvSpPr>
          <p:cNvPr id="6" name="WordArt 20"/>
          <p:cNvSpPr>
            <a:spLocks noChangeArrowheads="1" noChangeShapeType="1"/>
          </p:cNvSpPr>
          <p:nvPr/>
        </p:nvSpPr>
        <p:spPr bwMode="auto">
          <a:xfrm>
            <a:off x="762000" y="228600"/>
            <a:ext cx="7620000" cy="1143000"/>
          </a:xfrm>
          <a:prstGeom prst="rect">
            <a:avLst/>
          </a:prstGeom>
        </p:spPr>
        <p:txBody>
          <a:bodyPr wrap="none" fromWordArt="1">
            <a:prstTxWarp prst="textPlain">
              <a:avLst>
                <a:gd name="adj" fmla="val 50000"/>
              </a:avLst>
            </a:prstTxWarp>
          </a:bodyPr>
          <a:lstStyle/>
          <a:p>
            <a:pPr algn="ctr"/>
            <a:r>
              <a:rPr lang="en-US" sz="3600" kern="10" dirty="0" smtClean="0">
                <a:ln w="19050">
                  <a:solidFill>
                    <a:srgbClr val="99CCFF"/>
                  </a:solidFill>
                  <a:round/>
                  <a:headEnd/>
                  <a:tailEnd/>
                </a:ln>
                <a:effectLst>
                  <a:outerShdw dist="35921" dir="2700000" algn="ctr" rotWithShape="0">
                    <a:srgbClr val="990000"/>
                  </a:outerShdw>
                </a:effectLst>
                <a:latin typeface="Times New Roman" pitchFamily="18" charset="0"/>
                <a:cs typeface="Times New Roman" pitchFamily="18" charset="0"/>
              </a:rPr>
              <a:t>Base</a:t>
            </a:r>
            <a:endParaRPr lang="en-US" sz="3600" kern="10" dirty="0">
              <a:ln w="19050">
                <a:solidFill>
                  <a:srgbClr val="99CCFF"/>
                </a:solidFill>
                <a:round/>
                <a:headEnd/>
                <a:tailEnd/>
              </a:ln>
              <a:effectLst>
                <a:outerShdw dist="35921" dir="2700000" algn="ctr" rotWithShape="0">
                  <a:srgbClr val="990000"/>
                </a:outerShdw>
              </a:effectLst>
              <a:latin typeface="Times New Roman" pitchFamily="18" charset="0"/>
              <a:cs typeface="Times New Roman" pitchFamily="18" charset="0"/>
            </a:endParaRPr>
          </a:p>
        </p:txBody>
      </p:sp>
      <p:sp>
        <p:nvSpPr>
          <p:cNvPr id="7" name="Content Placeholder 2"/>
          <p:cNvSpPr txBox="1">
            <a:spLocks/>
          </p:cNvSpPr>
          <p:nvPr/>
        </p:nvSpPr>
        <p:spPr bwMode="auto">
          <a:xfrm>
            <a:off x="381000" y="6553200"/>
            <a:ext cx="8382000" cy="304800"/>
          </a:xfrm>
          <a:prstGeom prst="rect">
            <a:avLst/>
          </a:prstGeom>
          <a:noFill/>
          <a:ln w="9525">
            <a:noFill/>
            <a:miter lim="800000"/>
            <a:headEnd/>
            <a:tailEnd/>
          </a:ln>
          <a:effectLst/>
        </p:spPr>
        <p:txBody>
          <a:bodyPr vert="horz" wrap="square" lIns="91436" tIns="45716" rIns="91436" bIns="45716" numCol="1" anchor="t" anchorCtr="0" compatLnSpc="1">
            <a:prstTxWarp prst="textNoShape">
              <a:avLst/>
            </a:prstTxWarp>
          </a:bodyPr>
          <a:lstStyle/>
          <a:p>
            <a:pPr marL="342842" marR="0" lvl="0" indent="-342842" algn="ctr" defTabSz="914400" rtl="0" eaLnBrk="1" fontAlgn="base" latinLnBrk="0" hangingPunct="1">
              <a:lnSpc>
                <a:spcPct val="100000"/>
              </a:lnSpc>
              <a:spcBef>
                <a:spcPct val="20000"/>
              </a:spcBef>
              <a:spcAft>
                <a:spcPct val="0"/>
              </a:spcAft>
              <a:buClr>
                <a:schemeClr val="accent1"/>
              </a:buClr>
              <a:buSzTx/>
              <a:buFontTx/>
              <a:buNone/>
              <a:tabLst/>
              <a:defRPr/>
            </a:pPr>
            <a:r>
              <a:rPr lang="en-US" sz="1200" kern="0" dirty="0" smtClean="0">
                <a:latin typeface="Times New Roman" pitchFamily="18" charset="0"/>
                <a:cs typeface="Times New Roman" pitchFamily="18" charset="0"/>
              </a:rPr>
              <a:t>© s</a:t>
            </a:r>
            <a:r>
              <a:rPr kumimoji="0" lang="en-US" sz="1200" i="0" u="none" strike="noStrike" kern="0" cap="none" spc="0" normalizeH="0" baseline="0" noProof="0" dirty="0" err="1" smtClean="0">
                <a:ln>
                  <a:noFill/>
                </a:ln>
                <a:solidFill>
                  <a:schemeClr val="tx1"/>
                </a:solidFill>
                <a:uLnTx/>
                <a:uFillTx/>
                <a:latin typeface="Times New Roman" pitchFamily="18" charset="0"/>
                <a:ea typeface="+mn-ea"/>
                <a:cs typeface="Times New Roman" pitchFamily="18" charset="0"/>
              </a:rPr>
              <a:t>atish</a:t>
            </a:r>
            <a:r>
              <a:rPr kumimoji="0" lang="en-US" sz="1200" i="0" u="none" strike="noStrike" kern="0" cap="none" spc="0" normalizeH="0" baseline="0" noProof="0" dirty="0" smtClean="0">
                <a:ln>
                  <a:noFill/>
                </a:ln>
                <a:solidFill>
                  <a:schemeClr val="tx1"/>
                </a:solidFill>
                <a:uLnTx/>
                <a:uFillTx/>
                <a:latin typeface="Times New Roman" pitchFamily="18" charset="0"/>
                <a:ea typeface="+mn-ea"/>
                <a:cs typeface="Times New Roman" pitchFamily="18" charset="0"/>
              </a:rPr>
              <a:t> </a:t>
            </a:r>
            <a:r>
              <a:rPr lang="en-US" sz="1200" kern="0" dirty="0" err="1" smtClean="0">
                <a:latin typeface="Times New Roman" pitchFamily="18" charset="0"/>
                <a:cs typeface="Times New Roman" pitchFamily="18" charset="0"/>
              </a:rPr>
              <a:t>s</a:t>
            </a:r>
            <a:r>
              <a:rPr kumimoji="0" lang="en-US" sz="1200" i="0" u="none" strike="noStrike" kern="0" cap="none" spc="0" normalizeH="0" baseline="0" noProof="0" dirty="0" err="1" smtClean="0">
                <a:ln>
                  <a:noFill/>
                </a:ln>
                <a:solidFill>
                  <a:schemeClr val="tx1"/>
                </a:solidFill>
                <a:uLnTx/>
                <a:uFillTx/>
                <a:latin typeface="Times New Roman" pitchFamily="18" charset="0"/>
                <a:ea typeface="+mn-ea"/>
                <a:cs typeface="Times New Roman" pitchFamily="18" charset="0"/>
              </a:rPr>
              <a:t>arfare</a:t>
            </a:r>
            <a:r>
              <a:rPr kumimoji="0" lang="en-US" sz="1200" i="0" u="none" strike="noStrike" kern="0" cap="none" spc="0" normalizeH="0" baseline="0" noProof="0" dirty="0" smtClean="0">
                <a:ln>
                  <a:noFill/>
                </a:ln>
                <a:solidFill>
                  <a:schemeClr val="tx1"/>
                </a:solidFill>
                <a:uLnTx/>
                <a:uFillTx/>
                <a:latin typeface="Times New Roman" pitchFamily="18" charset="0"/>
                <a:ea typeface="+mn-ea"/>
                <a:cs typeface="Times New Roman" pitchFamily="18" charset="0"/>
              </a:rPr>
              <a:t> </a:t>
            </a:r>
            <a:endParaRPr kumimoji="0" lang="en-US" sz="1200" i="0" u="none" strike="noStrike" kern="0" cap="none" spc="0" normalizeH="0" baseline="0" noProof="0" dirty="0">
              <a:ln>
                <a:noFill/>
              </a:ln>
              <a:solidFill>
                <a:schemeClr val="tx1"/>
              </a:solidFill>
              <a:uLnTx/>
              <a:uFillTx/>
              <a:latin typeface="Times New Roman" pitchFamily="18" charset="0"/>
              <a:ea typeface="+mn-ea"/>
              <a:cs typeface="Times New Roman" pitchFamily="18" charset="0"/>
            </a:endParaRP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Shape 96"/>
          <p:cNvSpPr txBox="1">
            <a:spLocks noGrp="1"/>
          </p:cNvSpPr>
          <p:nvPr>
            <p:ph type="title"/>
          </p:nvPr>
        </p:nvSpPr>
        <p:spPr>
          <a:xfrm>
            <a:off x="609600" y="1066800"/>
            <a:ext cx="8305800" cy="2133600"/>
          </a:xfrm>
          <a:prstGeom prst="rect">
            <a:avLst/>
          </a:prstGeom>
        </p:spPr>
        <p:txBody>
          <a:bodyPr lIns="34290" tIns="34290" rIns="34290" bIns="34290" anchor="t" anchorCtr="0">
            <a:noAutofit/>
          </a:bodyPr>
          <a:lstStyle/>
          <a:p>
            <a:pPr>
              <a:lnSpc>
                <a:spcPct val="150000"/>
              </a:lnSpc>
              <a:buClr>
                <a:schemeClr val="tx1"/>
              </a:buClr>
            </a:pPr>
            <a:r>
              <a:rPr lang="en-US" sz="20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Your </a:t>
            </a:r>
            <a:r>
              <a:rPr lang="en-US" sz="20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microscope </a:t>
            </a:r>
            <a:r>
              <a:rPr lang="en-US" sz="20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has </a:t>
            </a:r>
            <a:r>
              <a:rPr lang="en-US" sz="20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3 </a:t>
            </a:r>
            <a:r>
              <a:rPr lang="en-US" sz="20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magnifications: </a:t>
            </a:r>
            <a:r>
              <a:rPr lang="en-US" sz="20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Scanning, Low and </a:t>
            </a:r>
            <a:r>
              <a:rPr lang="en-US" sz="20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High </a:t>
            </a:r>
            <a:br>
              <a:rPr lang="en-US" sz="20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br>
            <a:r>
              <a:rPr lang="en-US" sz="20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Each </a:t>
            </a:r>
            <a:r>
              <a:rPr lang="en-US" sz="20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objective will have written the magnification. </a:t>
            </a:r>
            <a:r>
              <a:rPr lang="en-US" sz="20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r>
            <a:br>
              <a:rPr lang="en-US" sz="20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br>
            <a:r>
              <a:rPr lang="en-US" sz="20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In </a:t>
            </a:r>
            <a:r>
              <a:rPr lang="en-US" sz="20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addition to this, the ocular lens (eyepiece) has a magnification</a:t>
            </a:r>
            <a:r>
              <a:rPr lang="en-US" sz="20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a:t>
            </a:r>
            <a:br>
              <a:rPr lang="en-US" sz="20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br>
            <a:r>
              <a:rPr lang="en-US" sz="20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The </a:t>
            </a:r>
            <a:r>
              <a:rPr lang="en-US" sz="20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total magnification is the ocular </a:t>
            </a:r>
            <a:r>
              <a:rPr lang="en-US" sz="20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x</a:t>
            </a:r>
            <a:r>
              <a:rPr lang="en-US" sz="20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objective</a:t>
            </a:r>
          </a:p>
        </p:txBody>
      </p:sp>
      <p:pic>
        <p:nvPicPr>
          <p:cNvPr id="97" name="Shape 97"/>
          <p:cNvPicPr preferRelativeResize="0"/>
          <p:nvPr/>
        </p:nvPicPr>
        <p:blipFill>
          <a:blip r:embed="rId3">
            <a:alphaModFix/>
          </a:blip>
          <a:stretch>
            <a:fillRect/>
          </a:stretch>
        </p:blipFill>
        <p:spPr>
          <a:xfrm>
            <a:off x="697230" y="3429000"/>
            <a:ext cx="7760970" cy="1581150"/>
          </a:xfrm>
          <a:prstGeom prst="rect">
            <a:avLst/>
          </a:prstGeom>
          <a:noFill/>
          <a:ln>
            <a:noFill/>
          </a:ln>
        </p:spPr>
      </p:pic>
      <p:sp>
        <p:nvSpPr>
          <p:cNvPr id="4" name="Shape 73"/>
          <p:cNvSpPr txBox="1"/>
          <p:nvPr/>
        </p:nvSpPr>
        <p:spPr>
          <a:xfrm>
            <a:off x="381000" y="420853"/>
            <a:ext cx="8265239" cy="493547"/>
          </a:xfrm>
          <a:prstGeom prst="rect">
            <a:avLst/>
          </a:prstGeom>
          <a:noFill/>
          <a:ln>
            <a:noFill/>
          </a:ln>
        </p:spPr>
        <p:txBody>
          <a:bodyPr lIns="34290" tIns="34290" rIns="34290" bIns="34290" anchor="t" anchorCtr="0">
            <a:noAutofit/>
          </a:bodyPr>
          <a:lstStyle/>
          <a:p>
            <a:pPr algn="ctr">
              <a:spcBef>
                <a:spcPts val="0"/>
              </a:spcBef>
            </a:pPr>
            <a:r>
              <a:rPr lang="en-US" b="1" dirty="0" smtClean="0">
                <a:effectLst>
                  <a:outerShdw blurRad="38100" dist="38100" dir="2700000" algn="tl">
                    <a:srgbClr val="000000">
                      <a:alpha val="43137"/>
                    </a:srgbClr>
                  </a:outerShdw>
                </a:effectLst>
                <a:latin typeface="Times New Roman" pitchFamily="18" charset="0"/>
                <a:ea typeface="Arial"/>
                <a:cs typeface="Times New Roman" pitchFamily="18" charset="0"/>
                <a:sym typeface="Arial"/>
              </a:rPr>
              <a:t>Magnification</a:t>
            </a:r>
            <a:endParaRPr lang="en-US" b="1" dirty="0">
              <a:effectLst>
                <a:outerShdw blurRad="38100" dist="38100" dir="2700000" algn="tl">
                  <a:srgbClr val="000000">
                    <a:alpha val="43137"/>
                  </a:srgbClr>
                </a:outerShdw>
              </a:effectLst>
              <a:latin typeface="Times New Roman" pitchFamily="18" charset="0"/>
              <a:ea typeface="Arial"/>
              <a:cs typeface="Times New Roman" pitchFamily="18" charset="0"/>
              <a:sym typeface="Arial"/>
            </a:endParaRPr>
          </a:p>
        </p:txBody>
      </p:sp>
      <p:sp>
        <p:nvSpPr>
          <p:cNvPr id="5" name="Content Placeholder 2"/>
          <p:cNvSpPr txBox="1">
            <a:spLocks/>
          </p:cNvSpPr>
          <p:nvPr/>
        </p:nvSpPr>
        <p:spPr bwMode="auto">
          <a:xfrm>
            <a:off x="381000" y="6248400"/>
            <a:ext cx="8382000" cy="304800"/>
          </a:xfrm>
          <a:prstGeom prst="rect">
            <a:avLst/>
          </a:prstGeom>
          <a:noFill/>
          <a:ln w="9525">
            <a:noFill/>
            <a:miter lim="800000"/>
            <a:headEnd/>
            <a:tailEnd/>
          </a:ln>
          <a:effectLst/>
        </p:spPr>
        <p:txBody>
          <a:bodyPr vert="horz" wrap="square" lIns="91436" tIns="45716" rIns="91436" bIns="45716" numCol="1" anchor="t" anchorCtr="0" compatLnSpc="1">
            <a:prstTxWarp prst="textNoShape">
              <a:avLst/>
            </a:prstTxWarp>
          </a:bodyPr>
          <a:lstStyle/>
          <a:p>
            <a:pPr marL="342842" marR="0" lvl="0" indent="-342842" algn="ctr" defTabSz="914400" rtl="0" eaLnBrk="1" fontAlgn="base" latinLnBrk="0" hangingPunct="1">
              <a:lnSpc>
                <a:spcPct val="100000"/>
              </a:lnSpc>
              <a:spcBef>
                <a:spcPct val="20000"/>
              </a:spcBef>
              <a:spcAft>
                <a:spcPct val="0"/>
              </a:spcAft>
              <a:buClr>
                <a:schemeClr val="accent1"/>
              </a:buClr>
              <a:buSzTx/>
              <a:buFontTx/>
              <a:buNone/>
              <a:tabLst/>
              <a:defRPr/>
            </a:pPr>
            <a:r>
              <a:rPr lang="en-US" sz="1200" kern="0" dirty="0" smtClean="0">
                <a:latin typeface="Times New Roman" pitchFamily="18" charset="0"/>
                <a:cs typeface="Times New Roman" pitchFamily="18" charset="0"/>
              </a:rPr>
              <a:t>© s</a:t>
            </a:r>
            <a:r>
              <a:rPr kumimoji="0" lang="en-US" sz="1200" i="0" u="none" strike="noStrike" kern="0" cap="none" spc="0" normalizeH="0" baseline="0" noProof="0" dirty="0" err="1" smtClean="0">
                <a:ln>
                  <a:noFill/>
                </a:ln>
                <a:solidFill>
                  <a:schemeClr val="tx1"/>
                </a:solidFill>
                <a:uLnTx/>
                <a:uFillTx/>
                <a:latin typeface="Times New Roman" pitchFamily="18" charset="0"/>
                <a:ea typeface="+mn-ea"/>
                <a:cs typeface="Times New Roman" pitchFamily="18" charset="0"/>
              </a:rPr>
              <a:t>atish</a:t>
            </a:r>
            <a:r>
              <a:rPr kumimoji="0" lang="en-US" sz="1200" i="0" u="none" strike="noStrike" kern="0" cap="none" spc="0" normalizeH="0" baseline="0" noProof="0" dirty="0" smtClean="0">
                <a:ln>
                  <a:noFill/>
                </a:ln>
                <a:solidFill>
                  <a:schemeClr val="tx1"/>
                </a:solidFill>
                <a:uLnTx/>
                <a:uFillTx/>
                <a:latin typeface="Times New Roman" pitchFamily="18" charset="0"/>
                <a:ea typeface="+mn-ea"/>
                <a:cs typeface="Times New Roman" pitchFamily="18" charset="0"/>
              </a:rPr>
              <a:t> </a:t>
            </a:r>
            <a:r>
              <a:rPr lang="en-US" sz="1200" kern="0" dirty="0" err="1" smtClean="0">
                <a:latin typeface="Times New Roman" pitchFamily="18" charset="0"/>
                <a:cs typeface="Times New Roman" pitchFamily="18" charset="0"/>
              </a:rPr>
              <a:t>s</a:t>
            </a:r>
            <a:r>
              <a:rPr kumimoji="0" lang="en-US" sz="1200" i="0" u="none" strike="noStrike" kern="0" cap="none" spc="0" normalizeH="0" baseline="0" noProof="0" dirty="0" err="1" smtClean="0">
                <a:ln>
                  <a:noFill/>
                </a:ln>
                <a:solidFill>
                  <a:schemeClr val="tx1"/>
                </a:solidFill>
                <a:uLnTx/>
                <a:uFillTx/>
                <a:latin typeface="Times New Roman" pitchFamily="18" charset="0"/>
                <a:ea typeface="+mn-ea"/>
                <a:cs typeface="Times New Roman" pitchFamily="18" charset="0"/>
              </a:rPr>
              <a:t>arfare</a:t>
            </a:r>
            <a:r>
              <a:rPr kumimoji="0" lang="en-US" sz="1200" i="0" u="none" strike="noStrike" kern="0" cap="none" spc="0" normalizeH="0" baseline="0" noProof="0" dirty="0" smtClean="0">
                <a:ln>
                  <a:noFill/>
                </a:ln>
                <a:solidFill>
                  <a:schemeClr val="tx1"/>
                </a:solidFill>
                <a:uLnTx/>
                <a:uFillTx/>
                <a:latin typeface="Times New Roman" pitchFamily="18" charset="0"/>
                <a:ea typeface="+mn-ea"/>
                <a:cs typeface="Times New Roman" pitchFamily="18" charset="0"/>
              </a:rPr>
              <a:t> </a:t>
            </a:r>
            <a:endParaRPr kumimoji="0" lang="en-US" sz="1200" i="0" u="none" strike="noStrike" kern="0" cap="none" spc="0" normalizeH="0" baseline="0" noProof="0" dirty="0">
              <a:ln>
                <a:noFill/>
              </a:ln>
              <a:solidFill>
                <a:schemeClr val="tx1"/>
              </a:solidFill>
              <a:uLnTx/>
              <a:uFillTx/>
              <a:latin typeface="Times New Roman" pitchFamily="18" charset="0"/>
              <a:ea typeface="+mn-ea"/>
              <a:cs typeface="Times New Roman" pitchFamily="18" charset="0"/>
            </a:endParaRP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10" name="Shape 110"/>
          <p:cNvSpPr txBox="1"/>
          <p:nvPr/>
        </p:nvSpPr>
        <p:spPr>
          <a:xfrm>
            <a:off x="609600" y="1905000"/>
            <a:ext cx="8001000" cy="3810000"/>
          </a:xfrm>
          <a:prstGeom prst="rect">
            <a:avLst/>
          </a:prstGeom>
          <a:noFill/>
          <a:ln>
            <a:noFill/>
          </a:ln>
        </p:spPr>
        <p:txBody>
          <a:bodyPr lIns="34290" tIns="34290" rIns="34290" bIns="34290" anchor="t" anchorCtr="0">
            <a:noAutofit/>
          </a:bodyPr>
          <a:lstStyle/>
          <a:p>
            <a:pPr>
              <a:lnSpc>
                <a:spcPct val="150000"/>
              </a:lnSpc>
              <a:spcBef>
                <a:spcPts val="0"/>
              </a:spcBef>
            </a:pPr>
            <a:endParaRPr lang="en-US" sz="2000" b="1" dirty="0">
              <a:effectLst>
                <a:outerShdw blurRad="38100" dist="38100" dir="2700000" algn="tl">
                  <a:srgbClr val="000000">
                    <a:alpha val="43137"/>
                  </a:srgbClr>
                </a:outerShdw>
              </a:effectLst>
              <a:latin typeface="Times New Roman" pitchFamily="18" charset="0"/>
              <a:ea typeface="Arial"/>
              <a:cs typeface="Times New Roman" pitchFamily="18" charset="0"/>
              <a:sym typeface="Arial"/>
            </a:endParaRPr>
          </a:p>
          <a:p>
            <a:pPr>
              <a:lnSpc>
                <a:spcPct val="150000"/>
              </a:lnSpc>
              <a:spcBef>
                <a:spcPts val="0"/>
              </a:spcBef>
              <a:buFont typeface="Wingdings" pitchFamily="2" charset="2"/>
              <a:buChar char="ü"/>
            </a:pPr>
            <a:r>
              <a:rPr lang="en-US" sz="2000" b="1" dirty="0">
                <a:effectLst>
                  <a:outerShdw blurRad="38100" dist="38100" dir="2700000" algn="tl">
                    <a:srgbClr val="000000">
                      <a:alpha val="43137"/>
                    </a:srgbClr>
                  </a:outerShdw>
                </a:effectLst>
                <a:latin typeface="Times New Roman" pitchFamily="18" charset="0"/>
                <a:ea typeface="Arial"/>
                <a:cs typeface="Times New Roman" pitchFamily="18" charset="0"/>
                <a:sym typeface="Arial"/>
              </a:rPr>
              <a:t> Always start with the scanning </a:t>
            </a:r>
            <a:r>
              <a:rPr lang="en-US" sz="2000" b="1" dirty="0" smtClean="0">
                <a:effectLst>
                  <a:outerShdw blurRad="38100" dist="38100" dir="2700000" algn="tl">
                    <a:srgbClr val="000000">
                      <a:alpha val="43137"/>
                    </a:srgbClr>
                  </a:outerShdw>
                </a:effectLst>
                <a:latin typeface="Times New Roman" pitchFamily="18" charset="0"/>
                <a:ea typeface="Arial"/>
                <a:cs typeface="Times New Roman" pitchFamily="18" charset="0"/>
                <a:sym typeface="Arial"/>
              </a:rPr>
              <a:t>objective</a:t>
            </a:r>
          </a:p>
          <a:p>
            <a:pPr>
              <a:lnSpc>
                <a:spcPct val="150000"/>
              </a:lnSpc>
              <a:spcBef>
                <a:spcPts val="0"/>
              </a:spcBef>
              <a:buFont typeface="Wingdings" pitchFamily="2" charset="2"/>
              <a:buChar char="ü"/>
            </a:pPr>
            <a:r>
              <a:rPr lang="en-US" sz="2000" b="1" dirty="0" smtClean="0">
                <a:effectLst>
                  <a:outerShdw blurRad="38100" dist="38100" dir="2700000" algn="tl">
                    <a:srgbClr val="000000">
                      <a:alpha val="43137"/>
                    </a:srgbClr>
                  </a:outerShdw>
                </a:effectLst>
                <a:latin typeface="Times New Roman" pitchFamily="18" charset="0"/>
                <a:ea typeface="Arial"/>
                <a:cs typeface="Times New Roman" pitchFamily="18" charset="0"/>
                <a:sym typeface="Arial"/>
              </a:rPr>
              <a:t> Odds </a:t>
            </a:r>
            <a:r>
              <a:rPr lang="en-US" sz="2000" b="1" dirty="0">
                <a:effectLst>
                  <a:outerShdw blurRad="38100" dist="38100" dir="2700000" algn="tl">
                    <a:srgbClr val="000000">
                      <a:alpha val="43137"/>
                    </a:srgbClr>
                  </a:outerShdw>
                </a:effectLst>
                <a:latin typeface="Times New Roman" pitchFamily="18" charset="0"/>
                <a:ea typeface="Arial"/>
                <a:cs typeface="Times New Roman" pitchFamily="18" charset="0"/>
                <a:sym typeface="Arial"/>
              </a:rPr>
              <a:t>are, you will be able to see something on this </a:t>
            </a:r>
            <a:r>
              <a:rPr lang="en-US" sz="2000" b="1" dirty="0" smtClean="0">
                <a:effectLst>
                  <a:outerShdw blurRad="38100" dist="38100" dir="2700000" algn="tl">
                    <a:srgbClr val="000000">
                      <a:alpha val="43137"/>
                    </a:srgbClr>
                  </a:outerShdw>
                </a:effectLst>
                <a:latin typeface="Times New Roman" pitchFamily="18" charset="0"/>
                <a:ea typeface="Arial"/>
                <a:cs typeface="Times New Roman" pitchFamily="18" charset="0"/>
                <a:sym typeface="Arial"/>
              </a:rPr>
              <a:t>setting</a:t>
            </a:r>
          </a:p>
          <a:p>
            <a:pPr>
              <a:lnSpc>
                <a:spcPct val="150000"/>
              </a:lnSpc>
              <a:spcBef>
                <a:spcPts val="0"/>
              </a:spcBef>
              <a:buFont typeface="Wingdings" pitchFamily="2" charset="2"/>
              <a:buChar char="ü"/>
            </a:pPr>
            <a:r>
              <a:rPr lang="en-US" sz="2000" b="1" dirty="0" smtClean="0">
                <a:effectLst>
                  <a:outerShdw blurRad="38100" dist="38100" dir="2700000" algn="tl">
                    <a:srgbClr val="000000">
                      <a:alpha val="43137"/>
                    </a:srgbClr>
                  </a:outerShdw>
                </a:effectLst>
                <a:latin typeface="Times New Roman" pitchFamily="18" charset="0"/>
                <a:ea typeface="Arial"/>
                <a:cs typeface="Times New Roman" pitchFamily="18" charset="0"/>
                <a:sym typeface="Arial"/>
              </a:rPr>
              <a:t> Use </a:t>
            </a:r>
            <a:r>
              <a:rPr lang="en-US" sz="2000" b="1" dirty="0">
                <a:effectLst>
                  <a:outerShdw blurRad="38100" dist="38100" dir="2700000" algn="tl">
                    <a:srgbClr val="000000">
                      <a:alpha val="43137"/>
                    </a:srgbClr>
                  </a:outerShdw>
                </a:effectLst>
                <a:latin typeface="Times New Roman" pitchFamily="18" charset="0"/>
                <a:ea typeface="Arial"/>
                <a:cs typeface="Times New Roman" pitchFamily="18" charset="0"/>
                <a:sym typeface="Arial"/>
              </a:rPr>
              <a:t>the Coarse Knob to focus, image may be small at </a:t>
            </a:r>
            <a:r>
              <a:rPr lang="en-US" sz="2000" b="1" dirty="0" smtClean="0">
                <a:effectLst>
                  <a:outerShdw blurRad="38100" dist="38100" dir="2700000" algn="tl">
                    <a:srgbClr val="000000">
                      <a:alpha val="43137"/>
                    </a:srgbClr>
                  </a:outerShdw>
                </a:effectLst>
                <a:latin typeface="Times New Roman" pitchFamily="18" charset="0"/>
                <a:ea typeface="Arial"/>
                <a:cs typeface="Times New Roman" pitchFamily="18" charset="0"/>
                <a:sym typeface="Arial"/>
              </a:rPr>
              <a:t>this</a:t>
            </a:r>
          </a:p>
          <a:p>
            <a:pPr>
              <a:lnSpc>
                <a:spcPct val="150000"/>
              </a:lnSpc>
              <a:spcBef>
                <a:spcPts val="0"/>
              </a:spcBef>
            </a:pPr>
            <a:r>
              <a:rPr lang="en-US" sz="2000" b="1" dirty="0" smtClean="0">
                <a:effectLst>
                  <a:outerShdw blurRad="38100" dist="38100" dir="2700000" algn="tl">
                    <a:srgbClr val="000000">
                      <a:alpha val="43137"/>
                    </a:srgbClr>
                  </a:outerShdw>
                </a:effectLst>
                <a:latin typeface="Times New Roman" pitchFamily="18" charset="0"/>
                <a:ea typeface="Arial"/>
                <a:cs typeface="Times New Roman" pitchFamily="18" charset="0"/>
                <a:sym typeface="Arial"/>
              </a:rPr>
              <a:t>    magnification</a:t>
            </a:r>
            <a:r>
              <a:rPr lang="en-US" sz="2000" b="1" dirty="0">
                <a:effectLst>
                  <a:outerShdw blurRad="38100" dist="38100" dir="2700000" algn="tl">
                    <a:srgbClr val="000000">
                      <a:alpha val="43137"/>
                    </a:srgbClr>
                  </a:outerShdw>
                </a:effectLst>
                <a:latin typeface="Times New Roman" pitchFamily="18" charset="0"/>
                <a:ea typeface="Arial"/>
                <a:cs typeface="Times New Roman" pitchFamily="18" charset="0"/>
                <a:sym typeface="Arial"/>
              </a:rPr>
              <a:t>, but you won't be able to find it on the higher </a:t>
            </a:r>
            <a:r>
              <a:rPr lang="en-US" sz="2000" b="1" dirty="0" smtClean="0">
                <a:effectLst>
                  <a:outerShdw blurRad="38100" dist="38100" dir="2700000" algn="tl">
                    <a:srgbClr val="000000">
                      <a:alpha val="43137"/>
                    </a:srgbClr>
                  </a:outerShdw>
                </a:effectLst>
                <a:latin typeface="Times New Roman" pitchFamily="18" charset="0"/>
                <a:ea typeface="Arial"/>
                <a:cs typeface="Times New Roman" pitchFamily="18" charset="0"/>
                <a:sym typeface="Arial"/>
              </a:rPr>
              <a:t>powers</a:t>
            </a:r>
          </a:p>
          <a:p>
            <a:pPr>
              <a:lnSpc>
                <a:spcPct val="150000"/>
              </a:lnSpc>
              <a:spcBef>
                <a:spcPts val="0"/>
              </a:spcBef>
            </a:pPr>
            <a:r>
              <a:rPr lang="en-US" sz="2000" b="1" dirty="0" smtClean="0">
                <a:effectLst>
                  <a:outerShdw blurRad="38100" dist="38100" dir="2700000" algn="tl">
                    <a:srgbClr val="000000">
                      <a:alpha val="43137"/>
                    </a:srgbClr>
                  </a:outerShdw>
                </a:effectLst>
                <a:latin typeface="Times New Roman" pitchFamily="18" charset="0"/>
                <a:ea typeface="Arial"/>
                <a:cs typeface="Times New Roman" pitchFamily="18" charset="0"/>
                <a:sym typeface="Arial"/>
              </a:rPr>
              <a:t>    without </a:t>
            </a:r>
            <a:r>
              <a:rPr lang="en-US" sz="2000" b="1" dirty="0">
                <a:effectLst>
                  <a:outerShdw blurRad="38100" dist="38100" dir="2700000" algn="tl">
                    <a:srgbClr val="000000">
                      <a:alpha val="43137"/>
                    </a:srgbClr>
                  </a:outerShdw>
                </a:effectLst>
                <a:latin typeface="Times New Roman" pitchFamily="18" charset="0"/>
                <a:ea typeface="Arial"/>
                <a:cs typeface="Times New Roman" pitchFamily="18" charset="0"/>
                <a:sym typeface="Arial"/>
              </a:rPr>
              <a:t>this first </a:t>
            </a:r>
            <a:r>
              <a:rPr lang="en-US" sz="2000" b="1" dirty="0" smtClean="0">
                <a:effectLst>
                  <a:outerShdw blurRad="38100" dist="38100" dir="2700000" algn="tl">
                    <a:srgbClr val="000000">
                      <a:alpha val="43137"/>
                    </a:srgbClr>
                  </a:outerShdw>
                </a:effectLst>
                <a:latin typeface="Times New Roman" pitchFamily="18" charset="0"/>
                <a:ea typeface="Arial"/>
                <a:cs typeface="Times New Roman" pitchFamily="18" charset="0"/>
                <a:sym typeface="Arial"/>
              </a:rPr>
              <a:t>step</a:t>
            </a:r>
          </a:p>
          <a:p>
            <a:pPr>
              <a:lnSpc>
                <a:spcPct val="150000"/>
              </a:lnSpc>
              <a:spcBef>
                <a:spcPts val="0"/>
              </a:spcBef>
              <a:buFont typeface="Wingdings" pitchFamily="2" charset="2"/>
              <a:buChar char="ü"/>
            </a:pPr>
            <a:r>
              <a:rPr lang="en-US" sz="2000" b="1" dirty="0" smtClean="0">
                <a:effectLst>
                  <a:outerShdw blurRad="38100" dist="38100" dir="2700000" algn="tl">
                    <a:srgbClr val="000000">
                      <a:alpha val="43137"/>
                    </a:srgbClr>
                  </a:outerShdw>
                </a:effectLst>
                <a:latin typeface="Times New Roman" pitchFamily="18" charset="0"/>
                <a:ea typeface="Arial"/>
                <a:cs typeface="Times New Roman" pitchFamily="18" charset="0"/>
                <a:sym typeface="Arial"/>
              </a:rPr>
              <a:t> Do </a:t>
            </a:r>
            <a:r>
              <a:rPr lang="en-US" sz="2000" b="1" dirty="0">
                <a:effectLst>
                  <a:outerShdw blurRad="38100" dist="38100" dir="2700000" algn="tl">
                    <a:srgbClr val="000000">
                      <a:alpha val="43137"/>
                    </a:srgbClr>
                  </a:outerShdw>
                </a:effectLst>
                <a:latin typeface="Times New Roman" pitchFamily="18" charset="0"/>
                <a:ea typeface="Arial"/>
                <a:cs typeface="Times New Roman" pitchFamily="18" charset="0"/>
                <a:sym typeface="Arial"/>
              </a:rPr>
              <a:t>not use stage clips, try moving the slide around until you find </a:t>
            </a:r>
            <a:r>
              <a:rPr lang="en-US" sz="2000" b="1" dirty="0" smtClean="0">
                <a:effectLst>
                  <a:outerShdw blurRad="38100" dist="38100" dir="2700000" algn="tl">
                    <a:srgbClr val="000000">
                      <a:alpha val="43137"/>
                    </a:srgbClr>
                  </a:outerShdw>
                </a:effectLst>
                <a:latin typeface="Times New Roman" pitchFamily="18" charset="0"/>
                <a:ea typeface="Arial"/>
                <a:cs typeface="Times New Roman" pitchFamily="18" charset="0"/>
                <a:sym typeface="Arial"/>
              </a:rPr>
              <a:t> </a:t>
            </a:r>
          </a:p>
          <a:p>
            <a:pPr>
              <a:lnSpc>
                <a:spcPct val="150000"/>
              </a:lnSpc>
              <a:spcBef>
                <a:spcPts val="0"/>
              </a:spcBef>
            </a:pPr>
            <a:r>
              <a:rPr lang="en-US" sz="2000" b="1" dirty="0" smtClean="0">
                <a:effectLst>
                  <a:outerShdw blurRad="38100" dist="38100" dir="2700000" algn="tl">
                    <a:srgbClr val="000000">
                      <a:alpha val="43137"/>
                    </a:srgbClr>
                  </a:outerShdw>
                </a:effectLst>
                <a:latin typeface="Times New Roman" pitchFamily="18" charset="0"/>
                <a:ea typeface="Arial"/>
                <a:cs typeface="Times New Roman" pitchFamily="18" charset="0"/>
                <a:sym typeface="Arial"/>
              </a:rPr>
              <a:t>   something</a:t>
            </a:r>
            <a:endParaRPr sz="2000" b="1">
              <a:effectLst>
                <a:outerShdw blurRad="38100" dist="38100" dir="2700000" algn="tl">
                  <a:srgbClr val="000000">
                    <a:alpha val="43137"/>
                  </a:srgbClr>
                </a:outerShdw>
              </a:effectLst>
              <a:latin typeface="Times New Roman" pitchFamily="18" charset="0"/>
              <a:ea typeface="Arial"/>
              <a:cs typeface="Times New Roman" pitchFamily="18" charset="0"/>
              <a:sym typeface="Arial"/>
            </a:endParaRPr>
          </a:p>
        </p:txBody>
      </p:sp>
      <p:sp>
        <p:nvSpPr>
          <p:cNvPr id="4" name="Shape 73"/>
          <p:cNvSpPr txBox="1"/>
          <p:nvPr/>
        </p:nvSpPr>
        <p:spPr>
          <a:xfrm>
            <a:off x="457200" y="1792453"/>
            <a:ext cx="8265239" cy="493547"/>
          </a:xfrm>
          <a:prstGeom prst="rect">
            <a:avLst/>
          </a:prstGeom>
          <a:noFill/>
          <a:ln>
            <a:noFill/>
          </a:ln>
        </p:spPr>
        <p:txBody>
          <a:bodyPr lIns="34290" tIns="34290" rIns="34290" bIns="34290" anchor="t" anchorCtr="0">
            <a:noAutofit/>
          </a:bodyPr>
          <a:lstStyle/>
          <a:p>
            <a:pPr algn="ctr">
              <a:spcBef>
                <a:spcPts val="0"/>
              </a:spcBef>
            </a:pPr>
            <a:r>
              <a:rPr lang="en-US" b="1" dirty="0" smtClean="0">
                <a:effectLst>
                  <a:outerShdw blurRad="38100" dist="38100" dir="2700000" algn="tl">
                    <a:srgbClr val="000000">
                      <a:alpha val="43137"/>
                    </a:srgbClr>
                  </a:outerShdw>
                </a:effectLst>
                <a:latin typeface="Times New Roman" pitchFamily="18" charset="0"/>
                <a:ea typeface="Arial"/>
                <a:cs typeface="Times New Roman" pitchFamily="18" charset="0"/>
                <a:sym typeface="Arial"/>
              </a:rPr>
              <a:t>Focusing specimens</a:t>
            </a:r>
            <a:endParaRPr lang="en-US" b="1" dirty="0">
              <a:effectLst>
                <a:outerShdw blurRad="38100" dist="38100" dir="2700000" algn="tl">
                  <a:srgbClr val="000000">
                    <a:alpha val="43137"/>
                  </a:srgbClr>
                </a:outerShdw>
              </a:effectLst>
              <a:latin typeface="Times New Roman" pitchFamily="18" charset="0"/>
              <a:ea typeface="Arial"/>
              <a:cs typeface="Times New Roman" pitchFamily="18" charset="0"/>
              <a:sym typeface="Arial"/>
            </a:endParaRPr>
          </a:p>
        </p:txBody>
      </p:sp>
      <p:sp>
        <p:nvSpPr>
          <p:cNvPr id="6" name="WordArt 36"/>
          <p:cNvSpPr>
            <a:spLocks noChangeArrowheads="1" noChangeShapeType="1"/>
          </p:cNvSpPr>
          <p:nvPr/>
        </p:nvSpPr>
        <p:spPr bwMode="auto">
          <a:xfrm>
            <a:off x="838200" y="381000"/>
            <a:ext cx="7620000" cy="1066800"/>
          </a:xfrm>
          <a:prstGeom prst="rect">
            <a:avLst/>
          </a:prstGeom>
        </p:spPr>
        <p:txBody>
          <a:bodyPr wrap="none" fromWordArt="1">
            <a:prstTxWarp prst="textPlain">
              <a:avLst>
                <a:gd name="adj" fmla="val 50000"/>
              </a:avLst>
            </a:prstTxWarp>
          </a:bodyPr>
          <a:lstStyle/>
          <a:p>
            <a:pPr algn="ctr"/>
            <a:r>
              <a:rPr lang="en-US" sz="3600" kern="10" dirty="0">
                <a:ln w="19050">
                  <a:solidFill>
                    <a:srgbClr val="99CCFF"/>
                  </a:solidFill>
                  <a:round/>
                  <a:headEnd/>
                  <a:tailEnd/>
                </a:ln>
                <a:solidFill>
                  <a:srgbClr val="0066CC"/>
                </a:solidFill>
                <a:effectLst>
                  <a:outerShdw dist="35921" dir="2700000" algn="ctr" rotWithShape="0">
                    <a:srgbClr val="990000"/>
                  </a:outerShdw>
                </a:effectLst>
                <a:latin typeface="Times New Roman" pitchFamily="18" charset="0"/>
                <a:cs typeface="Times New Roman" pitchFamily="18" charset="0"/>
              </a:rPr>
              <a:t>Using the Microscope</a:t>
            </a:r>
          </a:p>
        </p:txBody>
      </p:sp>
      <p:sp>
        <p:nvSpPr>
          <p:cNvPr id="5" name="Content Placeholder 2"/>
          <p:cNvSpPr txBox="1">
            <a:spLocks/>
          </p:cNvSpPr>
          <p:nvPr/>
        </p:nvSpPr>
        <p:spPr bwMode="auto">
          <a:xfrm>
            <a:off x="381000" y="6172200"/>
            <a:ext cx="8382000" cy="304800"/>
          </a:xfrm>
          <a:prstGeom prst="rect">
            <a:avLst/>
          </a:prstGeom>
          <a:noFill/>
          <a:ln w="9525">
            <a:noFill/>
            <a:miter lim="800000"/>
            <a:headEnd/>
            <a:tailEnd/>
          </a:ln>
          <a:effectLst/>
        </p:spPr>
        <p:txBody>
          <a:bodyPr vert="horz" wrap="square" lIns="91436" tIns="45716" rIns="91436" bIns="45716" numCol="1" anchor="t" anchorCtr="0" compatLnSpc="1">
            <a:prstTxWarp prst="textNoShape">
              <a:avLst/>
            </a:prstTxWarp>
          </a:bodyPr>
          <a:lstStyle/>
          <a:p>
            <a:pPr marL="342842" marR="0" lvl="0" indent="-342842" algn="ctr" defTabSz="914400" rtl="0" eaLnBrk="1" fontAlgn="base" latinLnBrk="0" hangingPunct="1">
              <a:lnSpc>
                <a:spcPct val="100000"/>
              </a:lnSpc>
              <a:spcBef>
                <a:spcPct val="20000"/>
              </a:spcBef>
              <a:spcAft>
                <a:spcPct val="0"/>
              </a:spcAft>
              <a:buClr>
                <a:schemeClr val="accent1"/>
              </a:buClr>
              <a:buSzTx/>
              <a:buFontTx/>
              <a:buNone/>
              <a:tabLst/>
              <a:defRPr/>
            </a:pPr>
            <a:r>
              <a:rPr lang="en-US" sz="1200" kern="0" dirty="0" smtClean="0">
                <a:latin typeface="Times New Roman" pitchFamily="18" charset="0"/>
                <a:cs typeface="Times New Roman" pitchFamily="18" charset="0"/>
              </a:rPr>
              <a:t>© s</a:t>
            </a:r>
            <a:r>
              <a:rPr kumimoji="0" lang="en-US" sz="1200" i="0" u="none" strike="noStrike" kern="0" cap="none" spc="0" normalizeH="0" baseline="0" noProof="0" dirty="0" err="1" smtClean="0">
                <a:ln>
                  <a:noFill/>
                </a:ln>
                <a:solidFill>
                  <a:schemeClr val="tx1"/>
                </a:solidFill>
                <a:uLnTx/>
                <a:uFillTx/>
                <a:latin typeface="Times New Roman" pitchFamily="18" charset="0"/>
                <a:ea typeface="+mn-ea"/>
                <a:cs typeface="Times New Roman" pitchFamily="18" charset="0"/>
              </a:rPr>
              <a:t>atish</a:t>
            </a:r>
            <a:r>
              <a:rPr kumimoji="0" lang="en-US" sz="1200" i="0" u="none" strike="noStrike" kern="0" cap="none" spc="0" normalizeH="0" baseline="0" noProof="0" dirty="0" smtClean="0">
                <a:ln>
                  <a:noFill/>
                </a:ln>
                <a:solidFill>
                  <a:schemeClr val="tx1"/>
                </a:solidFill>
                <a:uLnTx/>
                <a:uFillTx/>
                <a:latin typeface="Times New Roman" pitchFamily="18" charset="0"/>
                <a:ea typeface="+mn-ea"/>
                <a:cs typeface="Times New Roman" pitchFamily="18" charset="0"/>
              </a:rPr>
              <a:t> </a:t>
            </a:r>
            <a:r>
              <a:rPr lang="en-US" sz="1200" kern="0" dirty="0" err="1" smtClean="0">
                <a:latin typeface="Times New Roman" pitchFamily="18" charset="0"/>
                <a:cs typeface="Times New Roman" pitchFamily="18" charset="0"/>
              </a:rPr>
              <a:t>s</a:t>
            </a:r>
            <a:r>
              <a:rPr kumimoji="0" lang="en-US" sz="1200" i="0" u="none" strike="noStrike" kern="0" cap="none" spc="0" normalizeH="0" baseline="0" noProof="0" dirty="0" err="1" smtClean="0">
                <a:ln>
                  <a:noFill/>
                </a:ln>
                <a:solidFill>
                  <a:schemeClr val="tx1"/>
                </a:solidFill>
                <a:uLnTx/>
                <a:uFillTx/>
                <a:latin typeface="Times New Roman" pitchFamily="18" charset="0"/>
                <a:ea typeface="+mn-ea"/>
                <a:cs typeface="Times New Roman" pitchFamily="18" charset="0"/>
              </a:rPr>
              <a:t>arfare</a:t>
            </a:r>
            <a:r>
              <a:rPr kumimoji="0" lang="en-US" sz="1200" i="0" u="none" strike="noStrike" kern="0" cap="none" spc="0" normalizeH="0" baseline="0" noProof="0" dirty="0" smtClean="0">
                <a:ln>
                  <a:noFill/>
                </a:ln>
                <a:solidFill>
                  <a:schemeClr val="tx1"/>
                </a:solidFill>
                <a:uLnTx/>
                <a:uFillTx/>
                <a:latin typeface="Times New Roman" pitchFamily="18" charset="0"/>
                <a:ea typeface="+mn-ea"/>
                <a:cs typeface="Times New Roman" pitchFamily="18" charset="0"/>
              </a:rPr>
              <a:t> </a:t>
            </a:r>
            <a:endParaRPr kumimoji="0" lang="en-US" sz="1200" i="0" u="none" strike="noStrike" kern="0" cap="none" spc="0" normalizeH="0" baseline="0" noProof="0" dirty="0">
              <a:ln>
                <a:noFill/>
              </a:ln>
              <a:solidFill>
                <a:schemeClr val="tx1"/>
              </a:solidFill>
              <a:uLnTx/>
              <a:uFillTx/>
              <a:latin typeface="Times New Roman" pitchFamily="18" charset="0"/>
              <a:ea typeface="+mn-ea"/>
              <a:cs typeface="Times New Roman" pitchFamily="18"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72400" cy="533400"/>
          </a:xfrm>
        </p:spPr>
        <p:txBody>
          <a:bodyPr/>
          <a:lstStyle/>
          <a:p>
            <a:pPr algn="ctr"/>
            <a:r>
              <a:rPr lang="en-US" sz="2800" b="1" spc="300" dirty="0" smtClean="0">
                <a:effectLst>
                  <a:outerShdw blurRad="38100" dist="38100" dir="2700000" algn="tl">
                    <a:srgbClr val="000000">
                      <a:alpha val="43137"/>
                    </a:srgbClr>
                  </a:outerShdw>
                </a:effectLst>
                <a:latin typeface="Times New Roman" pitchFamily="18" charset="0"/>
                <a:cs typeface="Times New Roman" pitchFamily="18" charset="0"/>
              </a:rPr>
              <a:t>Teaching - Learning Strategy</a:t>
            </a:r>
            <a:endParaRPr lang="en-US" sz="2800" b="1" spc="300" dirty="0">
              <a:effectLst>
                <a:outerShdw blurRad="38100" dist="38100" dir="2700000" algn="tl">
                  <a:srgbClr val="000000">
                    <a:alpha val="43137"/>
                  </a:srgbClr>
                </a:outerShdw>
              </a:effectLst>
              <a:latin typeface="Times New Roman" pitchFamily="18" charset="0"/>
              <a:cs typeface="Times New Roman" pitchFamily="18" charset="0"/>
            </a:endParaRPr>
          </a:p>
        </p:txBody>
      </p:sp>
      <p:graphicFrame>
        <p:nvGraphicFramePr>
          <p:cNvPr id="8" name="Diagram 7"/>
          <p:cNvGraphicFramePr/>
          <p:nvPr>
            <p:extLst>
              <p:ext uri="{D42A27DB-BD31-4B8C-83A1-F6EECF244321}">
                <p14:modId xmlns:p14="http://schemas.microsoft.com/office/powerpoint/2010/main" val="2760244569"/>
              </p:ext>
            </p:extLst>
          </p:nvPr>
        </p:nvGraphicFramePr>
        <p:xfrm>
          <a:off x="1600200" y="1600200"/>
          <a:ext cx="5867400" cy="381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Content Placeholder 2"/>
          <p:cNvSpPr txBox="1">
            <a:spLocks/>
          </p:cNvSpPr>
          <p:nvPr/>
        </p:nvSpPr>
        <p:spPr bwMode="auto">
          <a:xfrm>
            <a:off x="381000" y="6248400"/>
            <a:ext cx="8382000" cy="304800"/>
          </a:xfrm>
          <a:prstGeom prst="rect">
            <a:avLst/>
          </a:prstGeom>
          <a:noFill/>
          <a:ln w="9525">
            <a:noFill/>
            <a:miter lim="800000"/>
            <a:headEnd/>
            <a:tailEnd/>
          </a:ln>
          <a:effectLst/>
        </p:spPr>
        <p:txBody>
          <a:bodyPr vert="horz" wrap="square" lIns="91436" tIns="45716" rIns="91436" bIns="45716" numCol="1" anchor="t" anchorCtr="0" compatLnSpc="1">
            <a:prstTxWarp prst="textNoShape">
              <a:avLst/>
            </a:prstTxWarp>
          </a:bodyPr>
          <a:lstStyle/>
          <a:p>
            <a:pPr marL="342842" marR="0" lvl="0" indent="-342842" algn="ctr" defTabSz="914400" rtl="0" eaLnBrk="1" fontAlgn="base" latinLnBrk="0" hangingPunct="1">
              <a:lnSpc>
                <a:spcPct val="100000"/>
              </a:lnSpc>
              <a:spcBef>
                <a:spcPct val="20000"/>
              </a:spcBef>
              <a:spcAft>
                <a:spcPct val="0"/>
              </a:spcAft>
              <a:buClr>
                <a:schemeClr val="accent1"/>
              </a:buClr>
              <a:buSzTx/>
              <a:buFontTx/>
              <a:buNone/>
              <a:tabLst/>
              <a:defRPr/>
            </a:pPr>
            <a:r>
              <a:rPr lang="en-US" sz="1200" kern="0" dirty="0" smtClean="0">
                <a:latin typeface="Times New Roman" pitchFamily="18" charset="0"/>
                <a:cs typeface="Times New Roman" pitchFamily="18" charset="0"/>
              </a:rPr>
              <a:t>© s</a:t>
            </a:r>
            <a:r>
              <a:rPr kumimoji="0" lang="en-US" sz="1200" i="0" u="none" strike="noStrike" kern="0" cap="none" spc="0" normalizeH="0" baseline="0" noProof="0" dirty="0" err="1" smtClean="0">
                <a:ln>
                  <a:noFill/>
                </a:ln>
                <a:solidFill>
                  <a:schemeClr val="tx1"/>
                </a:solidFill>
                <a:uLnTx/>
                <a:uFillTx/>
                <a:latin typeface="Times New Roman" pitchFamily="18" charset="0"/>
                <a:ea typeface="+mn-ea"/>
                <a:cs typeface="Times New Roman" pitchFamily="18" charset="0"/>
              </a:rPr>
              <a:t>atish</a:t>
            </a:r>
            <a:r>
              <a:rPr kumimoji="0" lang="en-US" sz="1200" i="0" u="none" strike="noStrike" kern="0" cap="none" spc="0" normalizeH="0" baseline="0" noProof="0" dirty="0" smtClean="0">
                <a:ln>
                  <a:noFill/>
                </a:ln>
                <a:solidFill>
                  <a:schemeClr val="tx1"/>
                </a:solidFill>
                <a:uLnTx/>
                <a:uFillTx/>
                <a:latin typeface="Times New Roman" pitchFamily="18" charset="0"/>
                <a:ea typeface="+mn-ea"/>
                <a:cs typeface="Times New Roman" pitchFamily="18" charset="0"/>
              </a:rPr>
              <a:t> </a:t>
            </a:r>
            <a:r>
              <a:rPr lang="en-US" sz="1200" kern="0" dirty="0" err="1" smtClean="0">
                <a:latin typeface="Times New Roman" pitchFamily="18" charset="0"/>
                <a:cs typeface="Times New Roman" pitchFamily="18" charset="0"/>
              </a:rPr>
              <a:t>s</a:t>
            </a:r>
            <a:r>
              <a:rPr kumimoji="0" lang="en-US" sz="1200" i="0" u="none" strike="noStrike" kern="0" cap="none" spc="0" normalizeH="0" baseline="0" noProof="0" dirty="0" err="1" smtClean="0">
                <a:ln>
                  <a:noFill/>
                </a:ln>
                <a:solidFill>
                  <a:schemeClr val="tx1"/>
                </a:solidFill>
                <a:uLnTx/>
                <a:uFillTx/>
                <a:latin typeface="Times New Roman" pitchFamily="18" charset="0"/>
                <a:ea typeface="+mn-ea"/>
                <a:cs typeface="Times New Roman" pitchFamily="18" charset="0"/>
              </a:rPr>
              <a:t>arfare</a:t>
            </a:r>
            <a:r>
              <a:rPr kumimoji="0" lang="en-US" sz="1200" i="0" u="none" strike="noStrike" kern="0" cap="none" spc="0" normalizeH="0" baseline="0" noProof="0" dirty="0" smtClean="0">
                <a:ln>
                  <a:noFill/>
                </a:ln>
                <a:solidFill>
                  <a:schemeClr val="tx1"/>
                </a:solidFill>
                <a:uLnTx/>
                <a:uFillTx/>
                <a:latin typeface="Times New Roman" pitchFamily="18" charset="0"/>
                <a:ea typeface="+mn-ea"/>
                <a:cs typeface="Times New Roman" pitchFamily="18" charset="0"/>
              </a:rPr>
              <a:t> </a:t>
            </a:r>
            <a:endParaRPr kumimoji="0" lang="en-US" sz="1200" i="0" u="none" strike="noStrike" kern="0" cap="none" spc="0" normalizeH="0" baseline="0" noProof="0" dirty="0">
              <a:ln>
                <a:noFill/>
              </a:ln>
              <a:solidFill>
                <a:schemeClr val="tx1"/>
              </a:solidFill>
              <a:uLnTx/>
              <a:uFillTx/>
              <a:latin typeface="Times New Roman" pitchFamily="18" charset="0"/>
              <a:ea typeface="+mn-ea"/>
              <a:cs typeface="Times New Roman" pitchFamily="18" charset="0"/>
            </a:endParaRP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body" idx="1"/>
          </p:nvPr>
        </p:nvSpPr>
        <p:spPr>
          <a:xfrm>
            <a:off x="685800" y="1676400"/>
            <a:ext cx="7924800" cy="4434834"/>
          </a:xfrm>
          <a:prstGeom prst="rect">
            <a:avLst/>
          </a:prstGeom>
        </p:spPr>
        <p:txBody>
          <a:bodyPr lIns="34290" tIns="34290" rIns="34290" bIns="34290" anchor="t" anchorCtr="0">
            <a:noAutofit/>
          </a:bodyPr>
          <a:lstStyle/>
          <a:p>
            <a:pPr>
              <a:lnSpc>
                <a:spcPct val="150000"/>
              </a:lnSpc>
              <a:buClr>
                <a:schemeClr val="tx1"/>
              </a:buClr>
              <a:buFont typeface="Wingdings" pitchFamily="2" charset="2"/>
              <a:buChar char="ü"/>
            </a:pPr>
            <a:r>
              <a:rPr lang="en-US" sz="16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Once </a:t>
            </a:r>
            <a:r>
              <a:rPr lang="en-US" sz="16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you've focused on Scanning, switch to Low Power. </a:t>
            </a:r>
            <a:endParaRPr lang="en-US" sz="16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a:p>
            <a:pPr>
              <a:lnSpc>
                <a:spcPct val="150000"/>
              </a:lnSpc>
              <a:buClr>
                <a:schemeClr val="tx1"/>
              </a:buClr>
              <a:buFont typeface="Wingdings" pitchFamily="2" charset="2"/>
              <a:buChar char="ü"/>
            </a:pPr>
            <a:r>
              <a:rPr lang="en-US" sz="16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Use </a:t>
            </a:r>
            <a:r>
              <a:rPr lang="en-US" sz="16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the Coarse Knob to refocus. </a:t>
            </a:r>
            <a:endParaRPr lang="en-US" sz="16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a:p>
            <a:pPr>
              <a:lnSpc>
                <a:spcPct val="150000"/>
              </a:lnSpc>
              <a:buClr>
                <a:schemeClr val="tx1"/>
              </a:buClr>
              <a:buFont typeface="Wingdings" pitchFamily="2" charset="2"/>
              <a:buChar char="ü"/>
            </a:pPr>
            <a:r>
              <a:rPr lang="en-US" sz="16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Again</a:t>
            </a:r>
            <a:r>
              <a:rPr lang="en-US" sz="16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if you haven't focused on this level, you will not be able to move to the next level</a:t>
            </a:r>
            <a:r>
              <a:rPr lang="en-US" sz="16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a:t>
            </a:r>
          </a:p>
          <a:p>
            <a:pPr>
              <a:lnSpc>
                <a:spcPct val="150000"/>
              </a:lnSpc>
              <a:buClr>
                <a:schemeClr val="tx1"/>
              </a:buClr>
              <a:buFont typeface="Wingdings" pitchFamily="2" charset="2"/>
              <a:buChar char="ü"/>
            </a:pPr>
            <a:r>
              <a:rPr lang="en-US" sz="16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Now </a:t>
            </a:r>
            <a:r>
              <a:rPr lang="en-US" sz="16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switch to High Power. (If you have a thick slide, or a slide without a cover, do NOT use the high power objective). </a:t>
            </a:r>
            <a:endParaRPr lang="en-US" sz="16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a:p>
            <a:pPr>
              <a:lnSpc>
                <a:spcPct val="150000"/>
              </a:lnSpc>
              <a:buClr>
                <a:schemeClr val="tx1"/>
              </a:buClr>
              <a:buFont typeface="Wingdings" pitchFamily="2" charset="2"/>
              <a:buChar char="ü"/>
            </a:pPr>
            <a:r>
              <a:rPr lang="en-US" sz="16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At </a:t>
            </a:r>
            <a:r>
              <a:rPr lang="en-US" sz="16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this point, ONLY use the Fine Adjustment Knob to focus specimens.</a:t>
            </a:r>
          </a:p>
          <a:p>
            <a:pPr>
              <a:lnSpc>
                <a:spcPct val="150000"/>
              </a:lnSpc>
            </a:pPr>
            <a:r>
              <a:rPr lang="en-US" sz="16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Recap</a:t>
            </a:r>
            <a:endParaRPr lang="en-US" sz="16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a:p>
            <a:pPr>
              <a:lnSpc>
                <a:spcPct val="150000"/>
              </a:lnSpc>
            </a:pPr>
            <a:r>
              <a:rPr lang="en-US" sz="16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1.  Scanning --&gt; use coarse knob</a:t>
            </a:r>
          </a:p>
          <a:p>
            <a:pPr>
              <a:lnSpc>
                <a:spcPct val="150000"/>
              </a:lnSpc>
            </a:pPr>
            <a:r>
              <a:rPr lang="en-US" sz="16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2.  Low power --&gt; use coarse knob</a:t>
            </a:r>
          </a:p>
          <a:p>
            <a:pPr>
              <a:lnSpc>
                <a:spcPct val="150000"/>
              </a:lnSpc>
            </a:pPr>
            <a:r>
              <a:rPr lang="en-US" sz="16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3.  High power --&gt; use fine knob</a:t>
            </a:r>
          </a:p>
        </p:txBody>
      </p:sp>
      <p:sp>
        <p:nvSpPr>
          <p:cNvPr id="116" name="Shape 116"/>
          <p:cNvSpPr txBox="1"/>
          <p:nvPr/>
        </p:nvSpPr>
        <p:spPr>
          <a:xfrm>
            <a:off x="4876800" y="4876800"/>
            <a:ext cx="2667000" cy="381000"/>
          </a:xfrm>
          <a:prstGeom prst="rect">
            <a:avLst/>
          </a:prstGeom>
          <a:noFill/>
          <a:ln>
            <a:noFill/>
          </a:ln>
        </p:spPr>
        <p:txBody>
          <a:bodyPr lIns="34290" tIns="34290" rIns="34290" bIns="34290" anchor="t" anchorCtr="0">
            <a:noAutofit/>
          </a:bodyPr>
          <a:lstStyle/>
          <a:p>
            <a:pPr>
              <a:spcBef>
                <a:spcPts val="0"/>
              </a:spcBef>
            </a:pPr>
            <a:r>
              <a:rPr lang="en-US" sz="1800" b="1" dirty="0">
                <a:effectLst>
                  <a:outerShdw blurRad="38100" dist="38100" dir="2700000" algn="tl">
                    <a:srgbClr val="000000">
                      <a:alpha val="43137"/>
                    </a:srgbClr>
                  </a:outerShdw>
                </a:effectLst>
                <a:latin typeface="Times New Roman" pitchFamily="18" charset="0"/>
                <a:ea typeface="Arial"/>
                <a:cs typeface="Times New Roman" pitchFamily="18" charset="0"/>
                <a:sym typeface="Arial"/>
              </a:rPr>
              <a:t>DO NOT SKIP STEPS!!!!</a:t>
            </a:r>
          </a:p>
        </p:txBody>
      </p:sp>
      <p:sp>
        <p:nvSpPr>
          <p:cNvPr id="5" name="WordArt 36"/>
          <p:cNvSpPr>
            <a:spLocks noChangeArrowheads="1" noChangeShapeType="1"/>
          </p:cNvSpPr>
          <p:nvPr/>
        </p:nvSpPr>
        <p:spPr bwMode="auto">
          <a:xfrm>
            <a:off x="838200" y="381000"/>
            <a:ext cx="7620000" cy="1066800"/>
          </a:xfrm>
          <a:prstGeom prst="rect">
            <a:avLst/>
          </a:prstGeom>
        </p:spPr>
        <p:txBody>
          <a:bodyPr wrap="none" fromWordArt="1">
            <a:prstTxWarp prst="textPlain">
              <a:avLst>
                <a:gd name="adj" fmla="val 50000"/>
              </a:avLst>
            </a:prstTxWarp>
          </a:bodyPr>
          <a:lstStyle/>
          <a:p>
            <a:pPr algn="ctr"/>
            <a:r>
              <a:rPr lang="en-US" sz="3600" kern="10" dirty="0">
                <a:ln w="19050">
                  <a:solidFill>
                    <a:srgbClr val="99CCFF"/>
                  </a:solidFill>
                  <a:round/>
                  <a:headEnd/>
                  <a:tailEnd/>
                </a:ln>
                <a:solidFill>
                  <a:srgbClr val="0066CC"/>
                </a:solidFill>
                <a:effectLst>
                  <a:outerShdw dist="35921" dir="2700000" algn="ctr" rotWithShape="0">
                    <a:srgbClr val="990000"/>
                  </a:outerShdw>
                </a:effectLst>
                <a:latin typeface="Times New Roman" pitchFamily="18" charset="0"/>
                <a:cs typeface="Times New Roman" pitchFamily="18" charset="0"/>
              </a:rPr>
              <a:t>Using the Microscope</a:t>
            </a:r>
          </a:p>
        </p:txBody>
      </p:sp>
      <p:sp>
        <p:nvSpPr>
          <p:cNvPr id="6" name="Content Placeholder 2"/>
          <p:cNvSpPr txBox="1">
            <a:spLocks/>
          </p:cNvSpPr>
          <p:nvPr/>
        </p:nvSpPr>
        <p:spPr bwMode="auto">
          <a:xfrm>
            <a:off x="381000" y="6172200"/>
            <a:ext cx="8382000" cy="304800"/>
          </a:xfrm>
          <a:prstGeom prst="rect">
            <a:avLst/>
          </a:prstGeom>
          <a:noFill/>
          <a:ln w="9525">
            <a:noFill/>
            <a:miter lim="800000"/>
            <a:headEnd/>
            <a:tailEnd/>
          </a:ln>
          <a:effectLst/>
        </p:spPr>
        <p:txBody>
          <a:bodyPr vert="horz" wrap="square" lIns="91436" tIns="45716" rIns="91436" bIns="45716" numCol="1" anchor="t" anchorCtr="0" compatLnSpc="1">
            <a:prstTxWarp prst="textNoShape">
              <a:avLst/>
            </a:prstTxWarp>
          </a:bodyPr>
          <a:lstStyle/>
          <a:p>
            <a:pPr marL="342842" marR="0" lvl="0" indent="-342842" algn="ctr" defTabSz="914400" rtl="0" eaLnBrk="1" fontAlgn="base" latinLnBrk="0" hangingPunct="1">
              <a:lnSpc>
                <a:spcPct val="100000"/>
              </a:lnSpc>
              <a:spcBef>
                <a:spcPct val="20000"/>
              </a:spcBef>
              <a:spcAft>
                <a:spcPct val="0"/>
              </a:spcAft>
              <a:buClr>
                <a:schemeClr val="accent1"/>
              </a:buClr>
              <a:buSzTx/>
              <a:buFontTx/>
              <a:buNone/>
              <a:tabLst/>
              <a:defRPr/>
            </a:pPr>
            <a:r>
              <a:rPr lang="en-US" sz="1200" kern="0" dirty="0" smtClean="0">
                <a:latin typeface="Times New Roman" pitchFamily="18" charset="0"/>
                <a:cs typeface="Times New Roman" pitchFamily="18" charset="0"/>
              </a:rPr>
              <a:t>© s</a:t>
            </a:r>
            <a:r>
              <a:rPr kumimoji="0" lang="en-US" sz="1200" i="0" u="none" strike="noStrike" kern="0" cap="none" spc="0" normalizeH="0" baseline="0" noProof="0" dirty="0" err="1" smtClean="0">
                <a:ln>
                  <a:noFill/>
                </a:ln>
                <a:solidFill>
                  <a:schemeClr val="tx1"/>
                </a:solidFill>
                <a:uLnTx/>
                <a:uFillTx/>
                <a:latin typeface="Times New Roman" pitchFamily="18" charset="0"/>
                <a:ea typeface="+mn-ea"/>
                <a:cs typeface="Times New Roman" pitchFamily="18" charset="0"/>
              </a:rPr>
              <a:t>atish</a:t>
            </a:r>
            <a:r>
              <a:rPr kumimoji="0" lang="en-US" sz="1200" i="0" u="none" strike="noStrike" kern="0" cap="none" spc="0" normalizeH="0" baseline="0" noProof="0" dirty="0" smtClean="0">
                <a:ln>
                  <a:noFill/>
                </a:ln>
                <a:solidFill>
                  <a:schemeClr val="tx1"/>
                </a:solidFill>
                <a:uLnTx/>
                <a:uFillTx/>
                <a:latin typeface="Times New Roman" pitchFamily="18" charset="0"/>
                <a:ea typeface="+mn-ea"/>
                <a:cs typeface="Times New Roman" pitchFamily="18" charset="0"/>
              </a:rPr>
              <a:t> </a:t>
            </a:r>
            <a:r>
              <a:rPr lang="en-US" sz="1200" kern="0" dirty="0" err="1" smtClean="0">
                <a:latin typeface="Times New Roman" pitchFamily="18" charset="0"/>
                <a:cs typeface="Times New Roman" pitchFamily="18" charset="0"/>
              </a:rPr>
              <a:t>s</a:t>
            </a:r>
            <a:r>
              <a:rPr kumimoji="0" lang="en-US" sz="1200" i="0" u="none" strike="noStrike" kern="0" cap="none" spc="0" normalizeH="0" baseline="0" noProof="0" dirty="0" err="1" smtClean="0">
                <a:ln>
                  <a:noFill/>
                </a:ln>
                <a:solidFill>
                  <a:schemeClr val="tx1"/>
                </a:solidFill>
                <a:uLnTx/>
                <a:uFillTx/>
                <a:latin typeface="Times New Roman" pitchFamily="18" charset="0"/>
                <a:ea typeface="+mn-ea"/>
                <a:cs typeface="Times New Roman" pitchFamily="18" charset="0"/>
              </a:rPr>
              <a:t>arfare</a:t>
            </a:r>
            <a:r>
              <a:rPr kumimoji="0" lang="en-US" sz="1200" i="0" u="none" strike="noStrike" kern="0" cap="none" spc="0" normalizeH="0" baseline="0" noProof="0" dirty="0" smtClean="0">
                <a:ln>
                  <a:noFill/>
                </a:ln>
                <a:solidFill>
                  <a:schemeClr val="tx1"/>
                </a:solidFill>
                <a:uLnTx/>
                <a:uFillTx/>
                <a:latin typeface="Times New Roman" pitchFamily="18" charset="0"/>
                <a:ea typeface="+mn-ea"/>
                <a:cs typeface="Times New Roman" pitchFamily="18" charset="0"/>
              </a:rPr>
              <a:t> </a:t>
            </a:r>
            <a:endParaRPr kumimoji="0" lang="en-US" sz="1200" i="0" u="none" strike="noStrike" kern="0" cap="none" spc="0" normalizeH="0" baseline="0" noProof="0" dirty="0">
              <a:ln>
                <a:noFill/>
              </a:ln>
              <a:solidFill>
                <a:schemeClr val="tx1"/>
              </a:solidFill>
              <a:uLnTx/>
              <a:uFillTx/>
              <a:latin typeface="Times New Roman" pitchFamily="18" charset="0"/>
              <a:ea typeface="+mn-ea"/>
              <a:cs typeface="Times New Roman" pitchFamily="18" charset="0"/>
            </a:endParaRPr>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Shape 121"/>
          <p:cNvSpPr txBox="1">
            <a:spLocks noGrp="1"/>
          </p:cNvSpPr>
          <p:nvPr>
            <p:ph type="body" idx="4294967295"/>
          </p:nvPr>
        </p:nvSpPr>
        <p:spPr>
          <a:xfrm>
            <a:off x="685800" y="2438400"/>
            <a:ext cx="7969250" cy="2819400"/>
          </a:xfrm>
          <a:prstGeom prst="rect">
            <a:avLst/>
          </a:prstGeom>
          <a:noFill/>
          <a:ln>
            <a:noFill/>
          </a:ln>
        </p:spPr>
        <p:txBody>
          <a:bodyPr lIns="34290" tIns="34290" rIns="34290" bIns="34290" anchor="t" anchorCtr="0">
            <a:noAutofit/>
          </a:bodyPr>
          <a:lstStyle/>
          <a:p>
            <a:pPr marL="342886" indent="-248909">
              <a:lnSpc>
                <a:spcPct val="150000"/>
              </a:lnSpc>
              <a:buClr>
                <a:schemeClr val="tx1"/>
              </a:buClr>
              <a:buSzPct val="98765"/>
              <a:buFont typeface="Wingdings" pitchFamily="2" charset="2"/>
              <a:buChar char="ü"/>
            </a:pPr>
            <a:r>
              <a:rPr lang="en-US" sz="1800" b="1" dirty="0" smtClean="0">
                <a:effectLst>
                  <a:outerShdw blurRad="38100" dist="38100" dir="2700000" algn="tl">
                    <a:srgbClr val="000000">
                      <a:alpha val="43137"/>
                    </a:srgbClr>
                  </a:outerShdw>
                </a:effectLst>
                <a:latin typeface="Times New Roman"/>
                <a:ea typeface="Times New Roman"/>
                <a:cs typeface="Times New Roman"/>
                <a:sym typeface="Times New Roman"/>
              </a:rPr>
              <a:t>Your </a:t>
            </a:r>
            <a:r>
              <a:rPr lang="en-US" sz="1800" b="1" dirty="0">
                <a:effectLst>
                  <a:outerShdw blurRad="38100" dist="38100" dir="2700000" algn="tl">
                    <a:srgbClr val="000000">
                      <a:alpha val="43137"/>
                    </a:srgbClr>
                  </a:outerShdw>
                </a:effectLst>
                <a:latin typeface="Times New Roman"/>
                <a:ea typeface="Times New Roman"/>
                <a:cs typeface="Times New Roman"/>
                <a:sym typeface="Times New Roman"/>
              </a:rPr>
              <a:t>slide MUST be focused on low power before attempting this </a:t>
            </a:r>
            <a:r>
              <a:rPr lang="en-US" sz="1800" b="1" dirty="0" smtClean="0">
                <a:effectLst>
                  <a:outerShdw blurRad="38100" dist="38100" dir="2700000" algn="tl">
                    <a:srgbClr val="000000">
                      <a:alpha val="43137"/>
                    </a:srgbClr>
                  </a:outerShdw>
                </a:effectLst>
                <a:latin typeface="Times New Roman"/>
                <a:ea typeface="Times New Roman"/>
                <a:cs typeface="Times New Roman"/>
                <a:sym typeface="Times New Roman"/>
              </a:rPr>
              <a:t>step</a:t>
            </a:r>
          </a:p>
          <a:p>
            <a:pPr marL="342886" indent="-248909">
              <a:lnSpc>
                <a:spcPct val="150000"/>
              </a:lnSpc>
              <a:buClr>
                <a:schemeClr val="tx1"/>
              </a:buClr>
              <a:buSzPct val="98765"/>
              <a:buFont typeface="Wingdings" pitchFamily="2" charset="2"/>
              <a:buChar char="ü"/>
            </a:pPr>
            <a:r>
              <a:rPr lang="en-US" sz="1800" b="1" dirty="0" smtClean="0">
                <a:effectLst>
                  <a:outerShdw blurRad="38100" dist="38100" dir="2700000" algn="tl">
                    <a:srgbClr val="000000">
                      <a:alpha val="43137"/>
                    </a:srgbClr>
                  </a:outerShdw>
                </a:effectLst>
                <a:latin typeface="Times New Roman"/>
                <a:ea typeface="Times New Roman"/>
                <a:cs typeface="Times New Roman"/>
                <a:sym typeface="Times New Roman"/>
              </a:rPr>
              <a:t> Click </a:t>
            </a:r>
            <a:r>
              <a:rPr lang="en-US" sz="1800" b="1" dirty="0">
                <a:effectLst>
                  <a:outerShdw blurRad="38100" dist="38100" dir="2700000" algn="tl">
                    <a:srgbClr val="000000">
                      <a:alpha val="43137"/>
                    </a:srgbClr>
                  </a:outerShdw>
                </a:effectLst>
                <a:latin typeface="Times New Roman"/>
                <a:ea typeface="Times New Roman"/>
                <a:cs typeface="Times New Roman"/>
                <a:sym typeface="Times New Roman"/>
              </a:rPr>
              <a:t>the nosepiece to the longest </a:t>
            </a:r>
            <a:r>
              <a:rPr lang="en-US" sz="1800" b="1" dirty="0" smtClean="0">
                <a:effectLst>
                  <a:outerShdw blurRad="38100" dist="38100" dir="2700000" algn="tl">
                    <a:srgbClr val="000000">
                      <a:alpha val="43137"/>
                    </a:srgbClr>
                  </a:outerShdw>
                </a:effectLst>
                <a:latin typeface="Times New Roman"/>
                <a:ea typeface="Times New Roman"/>
                <a:cs typeface="Times New Roman"/>
                <a:sym typeface="Times New Roman"/>
              </a:rPr>
              <a:t>objective</a:t>
            </a:r>
          </a:p>
          <a:p>
            <a:pPr marL="342886" indent="-248909">
              <a:lnSpc>
                <a:spcPct val="150000"/>
              </a:lnSpc>
              <a:buClr>
                <a:schemeClr val="tx1"/>
              </a:buClr>
              <a:buSzPct val="98765"/>
              <a:buFont typeface="Wingdings" pitchFamily="2" charset="2"/>
              <a:buChar char="ü"/>
            </a:pPr>
            <a:r>
              <a:rPr lang="en-US" sz="1800" b="1" dirty="0" smtClean="0">
                <a:effectLst>
                  <a:outerShdw blurRad="38100" dist="38100" dir="2700000" algn="tl">
                    <a:srgbClr val="000000">
                      <a:alpha val="43137"/>
                    </a:srgbClr>
                  </a:outerShdw>
                </a:effectLst>
                <a:latin typeface="Times New Roman"/>
                <a:ea typeface="Times New Roman"/>
                <a:cs typeface="Times New Roman"/>
                <a:sym typeface="Times New Roman"/>
              </a:rPr>
              <a:t>  Do </a:t>
            </a:r>
            <a:r>
              <a:rPr lang="en-US" sz="1800" b="1" dirty="0">
                <a:solidFill>
                  <a:srgbClr val="FF0000"/>
                </a:solidFill>
                <a:effectLst>
                  <a:outerShdw blurRad="38100" dist="38100" dir="2700000" algn="tl">
                    <a:srgbClr val="000000">
                      <a:alpha val="43137"/>
                    </a:srgbClr>
                  </a:outerShdw>
                </a:effectLst>
                <a:latin typeface="Times New Roman"/>
                <a:ea typeface="Times New Roman"/>
                <a:cs typeface="Times New Roman"/>
                <a:sym typeface="Times New Roman"/>
              </a:rPr>
              <a:t>NOT</a:t>
            </a:r>
            <a:r>
              <a:rPr lang="en-US" sz="1800" b="1" dirty="0">
                <a:effectLst>
                  <a:outerShdw blurRad="38100" dist="38100" dir="2700000" algn="tl">
                    <a:srgbClr val="000000">
                      <a:alpha val="43137"/>
                    </a:srgbClr>
                  </a:outerShdw>
                </a:effectLst>
                <a:latin typeface="Times New Roman"/>
                <a:ea typeface="Times New Roman"/>
                <a:cs typeface="Times New Roman"/>
                <a:sym typeface="Times New Roman"/>
              </a:rPr>
              <a:t> use the Coarse Focusing Knob, this could crack the slide or the </a:t>
            </a:r>
            <a:r>
              <a:rPr lang="en-US" sz="1800" b="1" dirty="0" smtClean="0">
                <a:effectLst>
                  <a:outerShdw blurRad="38100" dist="38100" dir="2700000" algn="tl">
                    <a:srgbClr val="000000">
                      <a:alpha val="43137"/>
                    </a:srgbClr>
                  </a:outerShdw>
                </a:effectLst>
                <a:latin typeface="Times New Roman"/>
                <a:ea typeface="Times New Roman"/>
                <a:cs typeface="Times New Roman"/>
                <a:sym typeface="Times New Roman"/>
              </a:rPr>
              <a:t>lens</a:t>
            </a:r>
          </a:p>
          <a:p>
            <a:pPr marL="342886" indent="-248909">
              <a:lnSpc>
                <a:spcPct val="150000"/>
              </a:lnSpc>
              <a:buClr>
                <a:schemeClr val="tx1"/>
              </a:buClr>
              <a:buSzPct val="98765"/>
              <a:buFont typeface="Wingdings" pitchFamily="2" charset="2"/>
              <a:buChar char="ü"/>
            </a:pPr>
            <a:r>
              <a:rPr lang="en-US" sz="1800" b="1" dirty="0" smtClean="0">
                <a:effectLst>
                  <a:outerShdw blurRad="38100" dist="38100" dir="2700000" algn="tl">
                    <a:srgbClr val="000000">
                      <a:alpha val="43137"/>
                    </a:srgbClr>
                  </a:outerShdw>
                </a:effectLst>
                <a:latin typeface="Times New Roman"/>
                <a:ea typeface="Times New Roman"/>
                <a:cs typeface="Times New Roman"/>
                <a:sym typeface="Times New Roman"/>
              </a:rPr>
              <a:t> Use </a:t>
            </a:r>
            <a:r>
              <a:rPr lang="en-US" sz="1800" b="1" dirty="0">
                <a:effectLst>
                  <a:outerShdw blurRad="38100" dist="38100" dir="2700000" algn="tl">
                    <a:srgbClr val="000000">
                      <a:alpha val="43137"/>
                    </a:srgbClr>
                  </a:outerShdw>
                </a:effectLst>
                <a:latin typeface="Times New Roman"/>
                <a:ea typeface="Times New Roman"/>
                <a:cs typeface="Times New Roman"/>
                <a:sym typeface="Times New Roman"/>
              </a:rPr>
              <a:t>the Fine Focus Knob to bring the slide</a:t>
            </a:r>
          </a:p>
        </p:txBody>
      </p:sp>
      <p:sp>
        <p:nvSpPr>
          <p:cNvPr id="5" name="WordArt 36"/>
          <p:cNvSpPr>
            <a:spLocks noChangeArrowheads="1" noChangeShapeType="1"/>
          </p:cNvSpPr>
          <p:nvPr/>
        </p:nvSpPr>
        <p:spPr bwMode="auto">
          <a:xfrm>
            <a:off x="914400" y="609600"/>
            <a:ext cx="7620000" cy="1066800"/>
          </a:xfrm>
          <a:prstGeom prst="rect">
            <a:avLst/>
          </a:prstGeom>
        </p:spPr>
        <p:txBody>
          <a:bodyPr wrap="none" fromWordArt="1">
            <a:prstTxWarp prst="textPlain">
              <a:avLst>
                <a:gd name="adj" fmla="val 50000"/>
              </a:avLst>
            </a:prstTxWarp>
          </a:bodyPr>
          <a:lstStyle/>
          <a:p>
            <a:pPr algn="ctr"/>
            <a:r>
              <a:rPr lang="en-US" sz="3600" kern="10" dirty="0">
                <a:ln w="19050">
                  <a:solidFill>
                    <a:srgbClr val="99CCFF"/>
                  </a:solidFill>
                  <a:round/>
                  <a:headEnd/>
                  <a:tailEnd/>
                </a:ln>
                <a:solidFill>
                  <a:srgbClr val="0066CC"/>
                </a:solidFill>
                <a:effectLst>
                  <a:outerShdw dist="35921" dir="2700000" algn="ctr" rotWithShape="0">
                    <a:srgbClr val="990000"/>
                  </a:outerShdw>
                </a:effectLst>
                <a:latin typeface="Times New Roman" pitchFamily="18" charset="0"/>
                <a:cs typeface="Times New Roman" pitchFamily="18" charset="0"/>
              </a:rPr>
              <a:t>Using the Microscope</a:t>
            </a:r>
          </a:p>
        </p:txBody>
      </p:sp>
      <p:sp>
        <p:nvSpPr>
          <p:cNvPr id="4" name="Content Placeholder 2"/>
          <p:cNvSpPr txBox="1">
            <a:spLocks/>
          </p:cNvSpPr>
          <p:nvPr/>
        </p:nvSpPr>
        <p:spPr bwMode="auto">
          <a:xfrm>
            <a:off x="381000" y="6172200"/>
            <a:ext cx="8382000" cy="304800"/>
          </a:xfrm>
          <a:prstGeom prst="rect">
            <a:avLst/>
          </a:prstGeom>
          <a:noFill/>
          <a:ln w="9525">
            <a:noFill/>
            <a:miter lim="800000"/>
            <a:headEnd/>
            <a:tailEnd/>
          </a:ln>
          <a:effectLst/>
        </p:spPr>
        <p:txBody>
          <a:bodyPr vert="horz" wrap="square" lIns="91436" tIns="45716" rIns="91436" bIns="45716" numCol="1" anchor="t" anchorCtr="0" compatLnSpc="1">
            <a:prstTxWarp prst="textNoShape">
              <a:avLst/>
            </a:prstTxWarp>
          </a:bodyPr>
          <a:lstStyle/>
          <a:p>
            <a:pPr marL="342842" marR="0" lvl="0" indent="-342842" algn="ctr" defTabSz="914400" rtl="0" eaLnBrk="1" fontAlgn="base" latinLnBrk="0" hangingPunct="1">
              <a:lnSpc>
                <a:spcPct val="100000"/>
              </a:lnSpc>
              <a:spcBef>
                <a:spcPct val="20000"/>
              </a:spcBef>
              <a:spcAft>
                <a:spcPct val="0"/>
              </a:spcAft>
              <a:buClr>
                <a:schemeClr val="accent1"/>
              </a:buClr>
              <a:buSzTx/>
              <a:buFontTx/>
              <a:buNone/>
              <a:tabLst/>
              <a:defRPr/>
            </a:pPr>
            <a:r>
              <a:rPr lang="en-US" sz="1200" kern="0" dirty="0" smtClean="0">
                <a:latin typeface="Times New Roman" pitchFamily="18" charset="0"/>
                <a:cs typeface="Times New Roman" pitchFamily="18" charset="0"/>
              </a:rPr>
              <a:t>© s</a:t>
            </a:r>
            <a:r>
              <a:rPr kumimoji="0" lang="en-US" sz="1200" i="0" u="none" strike="noStrike" kern="0" cap="none" spc="0" normalizeH="0" baseline="0" noProof="0" dirty="0" err="1" smtClean="0">
                <a:ln>
                  <a:noFill/>
                </a:ln>
                <a:solidFill>
                  <a:schemeClr val="tx1"/>
                </a:solidFill>
                <a:uLnTx/>
                <a:uFillTx/>
                <a:latin typeface="Times New Roman" pitchFamily="18" charset="0"/>
                <a:ea typeface="+mn-ea"/>
                <a:cs typeface="Times New Roman" pitchFamily="18" charset="0"/>
              </a:rPr>
              <a:t>atish</a:t>
            </a:r>
            <a:r>
              <a:rPr kumimoji="0" lang="en-US" sz="1200" i="0" u="none" strike="noStrike" kern="0" cap="none" spc="0" normalizeH="0" baseline="0" noProof="0" dirty="0" smtClean="0">
                <a:ln>
                  <a:noFill/>
                </a:ln>
                <a:solidFill>
                  <a:schemeClr val="tx1"/>
                </a:solidFill>
                <a:uLnTx/>
                <a:uFillTx/>
                <a:latin typeface="Times New Roman" pitchFamily="18" charset="0"/>
                <a:ea typeface="+mn-ea"/>
                <a:cs typeface="Times New Roman" pitchFamily="18" charset="0"/>
              </a:rPr>
              <a:t> </a:t>
            </a:r>
            <a:r>
              <a:rPr lang="en-US" sz="1200" kern="0" dirty="0" err="1" smtClean="0">
                <a:latin typeface="Times New Roman" pitchFamily="18" charset="0"/>
                <a:cs typeface="Times New Roman" pitchFamily="18" charset="0"/>
              </a:rPr>
              <a:t>s</a:t>
            </a:r>
            <a:r>
              <a:rPr kumimoji="0" lang="en-US" sz="1200" i="0" u="none" strike="noStrike" kern="0" cap="none" spc="0" normalizeH="0" baseline="0" noProof="0" dirty="0" err="1" smtClean="0">
                <a:ln>
                  <a:noFill/>
                </a:ln>
                <a:solidFill>
                  <a:schemeClr val="tx1"/>
                </a:solidFill>
                <a:uLnTx/>
                <a:uFillTx/>
                <a:latin typeface="Times New Roman" pitchFamily="18" charset="0"/>
                <a:ea typeface="+mn-ea"/>
                <a:cs typeface="Times New Roman" pitchFamily="18" charset="0"/>
              </a:rPr>
              <a:t>arfare</a:t>
            </a:r>
            <a:r>
              <a:rPr kumimoji="0" lang="en-US" sz="1200" i="0" u="none" strike="noStrike" kern="0" cap="none" spc="0" normalizeH="0" baseline="0" noProof="0" dirty="0" smtClean="0">
                <a:ln>
                  <a:noFill/>
                </a:ln>
                <a:solidFill>
                  <a:schemeClr val="tx1"/>
                </a:solidFill>
                <a:uLnTx/>
                <a:uFillTx/>
                <a:latin typeface="Times New Roman" pitchFamily="18" charset="0"/>
                <a:ea typeface="+mn-ea"/>
                <a:cs typeface="Times New Roman" pitchFamily="18" charset="0"/>
              </a:rPr>
              <a:t> </a:t>
            </a:r>
            <a:endParaRPr kumimoji="0" lang="en-US" sz="1200" i="0" u="none" strike="noStrike" kern="0" cap="none" spc="0" normalizeH="0" baseline="0" noProof="0" dirty="0">
              <a:ln>
                <a:noFill/>
              </a:ln>
              <a:solidFill>
                <a:schemeClr val="tx1"/>
              </a:solidFill>
              <a:uLnTx/>
              <a:uFillTx/>
              <a:latin typeface="Times New Roman" pitchFamily="18" charset="0"/>
              <a:ea typeface="+mn-ea"/>
              <a:cs typeface="Times New Roman" pitchFamily="18" charset="0"/>
            </a:endParaRPr>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4" name="WordArt 36"/>
          <p:cNvSpPr>
            <a:spLocks noChangeArrowheads="1" noChangeShapeType="1"/>
          </p:cNvSpPr>
          <p:nvPr/>
        </p:nvSpPr>
        <p:spPr bwMode="auto">
          <a:xfrm>
            <a:off x="914400" y="533400"/>
            <a:ext cx="7620000" cy="1066800"/>
          </a:xfrm>
          <a:prstGeom prst="rect">
            <a:avLst/>
          </a:prstGeom>
        </p:spPr>
        <p:txBody>
          <a:bodyPr wrap="none" fromWordArt="1">
            <a:prstTxWarp prst="textPlain">
              <a:avLst>
                <a:gd name="adj" fmla="val 50000"/>
              </a:avLst>
            </a:prstTxWarp>
          </a:bodyPr>
          <a:lstStyle/>
          <a:p>
            <a:pPr algn="ctr"/>
            <a:r>
              <a:rPr lang="en-US" sz="3600" kern="10" dirty="0">
                <a:ln w="19050">
                  <a:solidFill>
                    <a:srgbClr val="99CCFF"/>
                  </a:solidFill>
                  <a:round/>
                  <a:headEnd/>
                  <a:tailEnd/>
                </a:ln>
                <a:solidFill>
                  <a:srgbClr val="0066CC"/>
                </a:solidFill>
                <a:effectLst>
                  <a:outerShdw dist="35921" dir="2700000" algn="ctr" rotWithShape="0">
                    <a:srgbClr val="990000"/>
                  </a:outerShdw>
                </a:effectLst>
                <a:latin typeface="Times New Roman" pitchFamily="18" charset="0"/>
                <a:cs typeface="Times New Roman" pitchFamily="18" charset="0"/>
              </a:rPr>
              <a:t>Using the Microscope</a:t>
            </a:r>
          </a:p>
        </p:txBody>
      </p:sp>
      <p:sp>
        <p:nvSpPr>
          <p:cNvPr id="44035" name="TextBox 5"/>
          <p:cNvSpPr txBox="1">
            <a:spLocks noChangeArrowheads="1"/>
          </p:cNvSpPr>
          <p:nvPr/>
        </p:nvSpPr>
        <p:spPr bwMode="auto">
          <a:xfrm>
            <a:off x="914400" y="1752600"/>
            <a:ext cx="7620000" cy="4247317"/>
          </a:xfrm>
          <a:prstGeom prst="rect">
            <a:avLst/>
          </a:prstGeom>
          <a:noFill/>
          <a:ln w="9525">
            <a:noFill/>
            <a:miter lim="800000"/>
            <a:headEnd/>
            <a:tailEnd/>
          </a:ln>
        </p:spPr>
        <p:txBody>
          <a:bodyPr>
            <a:spAutoFit/>
          </a:bodyPr>
          <a:lstStyle/>
          <a:p>
            <a:pPr>
              <a:lnSpc>
                <a:spcPct val="150000"/>
              </a:lnSpc>
            </a:pPr>
            <a:r>
              <a:rPr lang="en-US" sz="1800" b="1" dirty="0">
                <a:effectLst>
                  <a:outerShdw blurRad="38100" dist="38100" dir="2700000" algn="tl">
                    <a:srgbClr val="000000">
                      <a:alpha val="43137"/>
                    </a:srgbClr>
                  </a:outerShdw>
                </a:effectLst>
              </a:rPr>
              <a:t>The proper way to focus a microscope is to start with the lowest power objective lens first and while looking from the side, crank the lens down as close to the specimen as possible without touching it.  Now, look through the eyepiece lens and focus upward only until the image is sharp.  If you can't get it in focus, repeat the process again.  </a:t>
            </a:r>
            <a:endParaRPr lang="en-US" sz="1800" b="1" dirty="0" smtClean="0">
              <a:effectLst>
                <a:outerShdw blurRad="38100" dist="38100" dir="2700000" algn="tl">
                  <a:srgbClr val="000000">
                    <a:alpha val="43137"/>
                  </a:srgbClr>
                </a:outerShdw>
              </a:effectLst>
            </a:endParaRPr>
          </a:p>
          <a:p>
            <a:pPr>
              <a:lnSpc>
                <a:spcPct val="150000"/>
              </a:lnSpc>
            </a:pPr>
            <a:r>
              <a:rPr lang="en-US" sz="1800" b="1" dirty="0" smtClean="0">
                <a:effectLst>
                  <a:outerShdw blurRad="38100" dist="38100" dir="2700000" algn="tl">
                    <a:srgbClr val="000000">
                      <a:alpha val="43137"/>
                    </a:srgbClr>
                  </a:outerShdw>
                </a:effectLst>
              </a:rPr>
              <a:t>Once the image is sharp with the low power lens, you should be able to simply click in the next power lens and do minor adjustments with the focus knob.  If your microscope has a fine focus adjustment, turning it a bit should be all that's necessary.   Continue with subsequent objective lenses and fine focus each time. </a:t>
            </a:r>
            <a:endParaRPr lang="en-US" sz="1800" b="1" dirty="0">
              <a:effectLst>
                <a:outerShdw blurRad="38100" dist="38100" dir="2700000" algn="tl">
                  <a:srgbClr val="000000">
                    <a:alpha val="43137"/>
                  </a:srgbClr>
                </a:outerShdw>
              </a:effectLst>
            </a:endParaRPr>
          </a:p>
        </p:txBody>
      </p:sp>
      <p:sp>
        <p:nvSpPr>
          <p:cNvPr id="4" name="Content Placeholder 2"/>
          <p:cNvSpPr txBox="1">
            <a:spLocks/>
          </p:cNvSpPr>
          <p:nvPr/>
        </p:nvSpPr>
        <p:spPr bwMode="auto">
          <a:xfrm>
            <a:off x="381000" y="6172200"/>
            <a:ext cx="8382000" cy="304800"/>
          </a:xfrm>
          <a:prstGeom prst="rect">
            <a:avLst/>
          </a:prstGeom>
          <a:noFill/>
          <a:ln w="9525">
            <a:noFill/>
            <a:miter lim="800000"/>
            <a:headEnd/>
            <a:tailEnd/>
          </a:ln>
          <a:effectLst/>
        </p:spPr>
        <p:txBody>
          <a:bodyPr vert="horz" wrap="square" lIns="91436" tIns="45716" rIns="91436" bIns="45716" numCol="1" anchor="t" anchorCtr="0" compatLnSpc="1">
            <a:prstTxWarp prst="textNoShape">
              <a:avLst/>
            </a:prstTxWarp>
          </a:bodyPr>
          <a:lstStyle/>
          <a:p>
            <a:pPr marL="342842" marR="0" lvl="0" indent="-342842" algn="ctr" defTabSz="914400" rtl="0" eaLnBrk="1" fontAlgn="base" latinLnBrk="0" hangingPunct="1">
              <a:lnSpc>
                <a:spcPct val="100000"/>
              </a:lnSpc>
              <a:spcBef>
                <a:spcPct val="20000"/>
              </a:spcBef>
              <a:spcAft>
                <a:spcPct val="0"/>
              </a:spcAft>
              <a:buClr>
                <a:schemeClr val="accent1"/>
              </a:buClr>
              <a:buSzTx/>
              <a:buFontTx/>
              <a:buNone/>
              <a:tabLst/>
              <a:defRPr/>
            </a:pPr>
            <a:r>
              <a:rPr lang="en-US" sz="1200" kern="0" dirty="0" smtClean="0">
                <a:latin typeface="Times New Roman" pitchFamily="18" charset="0"/>
                <a:cs typeface="Times New Roman" pitchFamily="18" charset="0"/>
              </a:rPr>
              <a:t>© s</a:t>
            </a:r>
            <a:r>
              <a:rPr kumimoji="0" lang="en-US" sz="1200" i="0" u="none" strike="noStrike" kern="0" cap="none" spc="0" normalizeH="0" baseline="0" noProof="0" dirty="0" err="1" smtClean="0">
                <a:ln>
                  <a:noFill/>
                </a:ln>
                <a:solidFill>
                  <a:schemeClr val="tx1"/>
                </a:solidFill>
                <a:uLnTx/>
                <a:uFillTx/>
                <a:latin typeface="Times New Roman" pitchFamily="18" charset="0"/>
                <a:ea typeface="+mn-ea"/>
                <a:cs typeface="Times New Roman" pitchFamily="18" charset="0"/>
              </a:rPr>
              <a:t>atish</a:t>
            </a:r>
            <a:r>
              <a:rPr kumimoji="0" lang="en-US" sz="1200" i="0" u="none" strike="noStrike" kern="0" cap="none" spc="0" normalizeH="0" baseline="0" noProof="0" dirty="0" smtClean="0">
                <a:ln>
                  <a:noFill/>
                </a:ln>
                <a:solidFill>
                  <a:schemeClr val="tx1"/>
                </a:solidFill>
                <a:uLnTx/>
                <a:uFillTx/>
                <a:latin typeface="Times New Roman" pitchFamily="18" charset="0"/>
                <a:ea typeface="+mn-ea"/>
                <a:cs typeface="Times New Roman" pitchFamily="18" charset="0"/>
              </a:rPr>
              <a:t> </a:t>
            </a:r>
            <a:r>
              <a:rPr lang="en-US" sz="1200" kern="0" dirty="0" err="1" smtClean="0">
                <a:latin typeface="Times New Roman" pitchFamily="18" charset="0"/>
                <a:cs typeface="Times New Roman" pitchFamily="18" charset="0"/>
              </a:rPr>
              <a:t>s</a:t>
            </a:r>
            <a:r>
              <a:rPr kumimoji="0" lang="en-US" sz="1200" i="0" u="none" strike="noStrike" kern="0" cap="none" spc="0" normalizeH="0" baseline="0" noProof="0" dirty="0" err="1" smtClean="0">
                <a:ln>
                  <a:noFill/>
                </a:ln>
                <a:solidFill>
                  <a:schemeClr val="tx1"/>
                </a:solidFill>
                <a:uLnTx/>
                <a:uFillTx/>
                <a:latin typeface="Times New Roman" pitchFamily="18" charset="0"/>
                <a:ea typeface="+mn-ea"/>
                <a:cs typeface="Times New Roman" pitchFamily="18" charset="0"/>
              </a:rPr>
              <a:t>arfare</a:t>
            </a:r>
            <a:r>
              <a:rPr kumimoji="0" lang="en-US" sz="1200" i="0" u="none" strike="noStrike" kern="0" cap="none" spc="0" normalizeH="0" baseline="0" noProof="0" dirty="0" smtClean="0">
                <a:ln>
                  <a:noFill/>
                </a:ln>
                <a:solidFill>
                  <a:schemeClr val="tx1"/>
                </a:solidFill>
                <a:uLnTx/>
                <a:uFillTx/>
                <a:latin typeface="Times New Roman" pitchFamily="18" charset="0"/>
                <a:ea typeface="+mn-ea"/>
                <a:cs typeface="Times New Roman" pitchFamily="18" charset="0"/>
              </a:rPr>
              <a:t> </a:t>
            </a:r>
            <a:endParaRPr kumimoji="0" lang="en-US" sz="1200" i="0" u="none" strike="noStrike" kern="0" cap="none" spc="0" normalizeH="0" baseline="0" noProof="0" dirty="0">
              <a:ln>
                <a:noFill/>
              </a:ln>
              <a:solidFill>
                <a:schemeClr val="tx1"/>
              </a:solidFill>
              <a:uLnTx/>
              <a:uFillTx/>
              <a:latin typeface="Times New Roman" pitchFamily="18" charset="0"/>
              <a:ea typeface="+mn-ea"/>
              <a:cs typeface="Times New Roman" pitchFamily="18" charset="0"/>
            </a:endParaRPr>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2" name="WordArt 5"/>
          <p:cNvSpPr>
            <a:spLocks noChangeArrowheads="1" noChangeShapeType="1"/>
          </p:cNvSpPr>
          <p:nvPr/>
        </p:nvSpPr>
        <p:spPr bwMode="auto">
          <a:xfrm>
            <a:off x="838200" y="381000"/>
            <a:ext cx="7620000" cy="1143000"/>
          </a:xfrm>
          <a:prstGeom prst="rect">
            <a:avLst/>
          </a:prstGeom>
        </p:spPr>
        <p:txBody>
          <a:bodyPr wrap="none" fromWordArt="1">
            <a:prstTxWarp prst="textPlain">
              <a:avLst>
                <a:gd name="adj" fmla="val 50000"/>
              </a:avLst>
            </a:prstTxWarp>
          </a:bodyPr>
          <a:lstStyle/>
          <a:p>
            <a:pPr algn="ctr"/>
            <a:r>
              <a:rPr lang="en-US" sz="3600" kern="10" dirty="0">
                <a:ln w="19050">
                  <a:solidFill>
                    <a:srgbClr val="99CCFF"/>
                  </a:solidFill>
                  <a:round/>
                  <a:headEnd/>
                  <a:tailEnd/>
                </a:ln>
                <a:solidFill>
                  <a:srgbClr val="0066CC"/>
                </a:solidFill>
                <a:effectLst>
                  <a:outerShdw dist="35921" dir="2700000" algn="ctr" rotWithShape="0">
                    <a:srgbClr val="990000"/>
                  </a:outerShdw>
                </a:effectLst>
                <a:latin typeface="Times New Roman" pitchFamily="18" charset="0"/>
                <a:cs typeface="Times New Roman" pitchFamily="18" charset="0"/>
              </a:rPr>
              <a:t>Using High Power</a:t>
            </a:r>
          </a:p>
        </p:txBody>
      </p:sp>
      <p:sp>
        <p:nvSpPr>
          <p:cNvPr id="46083" name="TextBox 6"/>
          <p:cNvSpPr txBox="1">
            <a:spLocks noChangeArrowheads="1"/>
          </p:cNvSpPr>
          <p:nvPr/>
        </p:nvSpPr>
        <p:spPr bwMode="auto">
          <a:xfrm>
            <a:off x="381000" y="1524000"/>
            <a:ext cx="8382000" cy="1754326"/>
          </a:xfrm>
          <a:prstGeom prst="rect">
            <a:avLst/>
          </a:prstGeom>
          <a:noFill/>
          <a:ln w="9525">
            <a:noFill/>
            <a:miter lim="800000"/>
            <a:headEnd/>
            <a:tailEnd/>
          </a:ln>
        </p:spPr>
        <p:txBody>
          <a:bodyPr wrap="square">
            <a:spAutoFit/>
          </a:bodyPr>
          <a:lstStyle/>
          <a:p>
            <a:pPr algn="ctr">
              <a:lnSpc>
                <a:spcPct val="150000"/>
              </a:lnSpc>
            </a:pPr>
            <a:r>
              <a:rPr lang="en-US" sz="1800" b="1" dirty="0">
                <a:effectLst>
                  <a:outerShdw blurRad="38100" dist="38100" dir="2700000" algn="tl">
                    <a:srgbClr val="000000">
                      <a:alpha val="43137"/>
                    </a:srgbClr>
                  </a:outerShdw>
                </a:effectLst>
              </a:rPr>
              <a:t>Rotate to </a:t>
            </a:r>
            <a:r>
              <a:rPr lang="en-US" sz="1800" b="1" dirty="0" smtClean="0">
                <a:effectLst>
                  <a:outerShdw blurRad="38100" dist="38100" dir="2700000" algn="tl">
                    <a:srgbClr val="000000">
                      <a:alpha val="43137"/>
                    </a:srgbClr>
                  </a:outerShdw>
                </a:effectLst>
              </a:rPr>
              <a:t>40X objective.</a:t>
            </a:r>
          </a:p>
          <a:p>
            <a:pPr algn="ctr">
              <a:lnSpc>
                <a:spcPct val="150000"/>
              </a:lnSpc>
            </a:pPr>
            <a:r>
              <a:rPr lang="en-US" sz="1800" b="1" dirty="0" smtClean="0">
                <a:effectLst>
                  <a:outerShdw blurRad="38100" dist="38100" dir="2700000" algn="tl">
                    <a:srgbClr val="000000">
                      <a:alpha val="43137"/>
                    </a:srgbClr>
                  </a:outerShdw>
                </a:effectLst>
              </a:rPr>
              <a:t>Locate </a:t>
            </a:r>
            <a:r>
              <a:rPr lang="en-US" sz="1800" b="1" dirty="0">
                <a:effectLst>
                  <a:outerShdw blurRad="38100" dist="38100" dir="2700000" algn="tl">
                    <a:srgbClr val="000000">
                      <a:alpha val="43137"/>
                    </a:srgbClr>
                  </a:outerShdw>
                </a:effectLst>
              </a:rPr>
              <a:t>desired portion of specimen in the center of the field. </a:t>
            </a:r>
            <a:endParaRPr lang="en-US" sz="1800" b="1" dirty="0" smtClean="0">
              <a:effectLst>
                <a:outerShdw blurRad="38100" dist="38100" dir="2700000" algn="tl">
                  <a:srgbClr val="000000">
                    <a:alpha val="43137"/>
                  </a:srgbClr>
                </a:outerShdw>
              </a:effectLst>
            </a:endParaRPr>
          </a:p>
          <a:p>
            <a:pPr algn="ctr">
              <a:lnSpc>
                <a:spcPct val="150000"/>
              </a:lnSpc>
            </a:pPr>
            <a:r>
              <a:rPr lang="en-US" sz="1800" b="1" dirty="0" smtClean="0">
                <a:effectLst>
                  <a:outerShdw blurRad="38100" dist="38100" dir="2700000" algn="tl">
                    <a:srgbClr val="000000">
                      <a:alpha val="43137"/>
                    </a:srgbClr>
                  </a:outerShdw>
                </a:effectLst>
              </a:rPr>
              <a:t>Refocus </a:t>
            </a:r>
            <a:r>
              <a:rPr lang="en-US" sz="1800" b="1" dirty="0">
                <a:effectLst>
                  <a:outerShdw blurRad="38100" dist="38100" dir="2700000" algn="tl">
                    <a:srgbClr val="000000">
                      <a:alpha val="43137"/>
                    </a:srgbClr>
                  </a:outerShdw>
                </a:effectLst>
              </a:rPr>
              <a:t>very carefully so that the specimen is focused as sharply as </a:t>
            </a:r>
            <a:r>
              <a:rPr lang="en-US" sz="1800" b="1" dirty="0" smtClean="0">
                <a:effectLst>
                  <a:outerShdw blurRad="38100" dist="38100" dir="2700000" algn="tl">
                    <a:srgbClr val="000000">
                      <a:alpha val="43137"/>
                    </a:srgbClr>
                  </a:outerShdw>
                </a:effectLst>
              </a:rPr>
              <a:t>possible</a:t>
            </a:r>
            <a:r>
              <a:rPr lang="en-US" sz="1800" b="1" dirty="0">
                <a:effectLst>
                  <a:outerShdw blurRad="38100" dist="38100" dir="2700000" algn="tl">
                    <a:srgbClr val="000000">
                      <a:alpha val="43137"/>
                    </a:srgbClr>
                  </a:outerShdw>
                </a:effectLst>
              </a:rPr>
              <a:t>. </a:t>
            </a:r>
            <a:endParaRPr lang="en-US" sz="1800" b="1" dirty="0" smtClean="0">
              <a:effectLst>
                <a:outerShdw blurRad="38100" dist="38100" dir="2700000" algn="tl">
                  <a:srgbClr val="000000">
                    <a:alpha val="43137"/>
                  </a:srgbClr>
                </a:outerShdw>
              </a:effectLst>
            </a:endParaRPr>
          </a:p>
          <a:p>
            <a:pPr algn="ctr">
              <a:lnSpc>
                <a:spcPct val="150000"/>
              </a:lnSpc>
            </a:pPr>
            <a:r>
              <a:rPr lang="en-US" sz="1800" b="1" i="1" dirty="0" smtClean="0">
                <a:effectLst>
                  <a:outerShdw blurRad="38100" dist="38100" dir="2700000" algn="tl">
                    <a:srgbClr val="000000">
                      <a:alpha val="43137"/>
                    </a:srgbClr>
                  </a:outerShdw>
                </a:effectLst>
              </a:rPr>
              <a:t>(</a:t>
            </a:r>
            <a:r>
              <a:rPr lang="en-US" sz="1800" b="1" i="1" dirty="0">
                <a:effectLst>
                  <a:outerShdw blurRad="38100" dist="38100" dir="2700000" algn="tl">
                    <a:srgbClr val="000000">
                      <a:alpha val="43137"/>
                    </a:srgbClr>
                  </a:outerShdw>
                </a:effectLst>
              </a:rPr>
              <a:t>Do not </a:t>
            </a:r>
            <a:r>
              <a:rPr lang="en-US" sz="1800" b="1" i="1" dirty="0" smtClean="0">
                <a:effectLst>
                  <a:outerShdw blurRad="38100" dist="38100" dir="2700000" algn="tl">
                    <a:srgbClr val="000000">
                      <a:alpha val="43137"/>
                    </a:srgbClr>
                  </a:outerShdw>
                </a:effectLst>
              </a:rPr>
              <a:t>alter </a:t>
            </a:r>
            <a:r>
              <a:rPr lang="en-US" sz="1800" b="1" i="1" dirty="0">
                <a:effectLst>
                  <a:outerShdw blurRad="38100" dist="38100" dir="2700000" algn="tl">
                    <a:srgbClr val="000000">
                      <a:alpha val="43137"/>
                    </a:srgbClr>
                  </a:outerShdw>
                </a:effectLst>
              </a:rPr>
              <a:t>focus for the </a:t>
            </a:r>
            <a:r>
              <a:rPr lang="en-US" sz="1800" b="1" i="1" dirty="0" smtClean="0">
                <a:effectLst>
                  <a:outerShdw blurRad="38100" dist="38100" dir="2700000" algn="tl">
                    <a:srgbClr val="000000">
                      <a:alpha val="43137"/>
                    </a:srgbClr>
                  </a:outerShdw>
                </a:effectLst>
              </a:rPr>
              <a:t>Following </a:t>
            </a:r>
            <a:r>
              <a:rPr lang="en-US" sz="1800" b="1" i="1" dirty="0">
                <a:effectLst>
                  <a:outerShdw blurRad="38100" dist="38100" dir="2700000" algn="tl">
                    <a:srgbClr val="000000">
                      <a:alpha val="43137"/>
                    </a:srgbClr>
                  </a:outerShdw>
                </a:effectLst>
              </a:rPr>
              <a:t>steps</a:t>
            </a:r>
            <a:r>
              <a:rPr lang="en-US" sz="1800" b="1" dirty="0">
                <a:effectLst>
                  <a:outerShdw blurRad="38100" dist="38100" dir="2700000" algn="tl">
                    <a:srgbClr val="000000">
                      <a:alpha val="43137"/>
                    </a:srgbClr>
                  </a:outerShdw>
                </a:effectLst>
              </a:rPr>
              <a:t> )</a:t>
            </a:r>
          </a:p>
        </p:txBody>
      </p:sp>
      <p:pic>
        <p:nvPicPr>
          <p:cNvPr id="46084" name="Picture 7" descr="40x.jpg"/>
          <p:cNvPicPr>
            <a:picLocks noChangeAspect="1"/>
          </p:cNvPicPr>
          <p:nvPr/>
        </p:nvPicPr>
        <p:blipFill>
          <a:blip r:embed="rId3"/>
          <a:srcRect/>
          <a:stretch>
            <a:fillRect/>
          </a:stretch>
        </p:blipFill>
        <p:spPr bwMode="auto">
          <a:xfrm>
            <a:off x="2590800" y="3400425"/>
            <a:ext cx="3810000" cy="2771775"/>
          </a:xfrm>
          <a:prstGeom prst="rect">
            <a:avLst/>
          </a:prstGeom>
          <a:noFill/>
          <a:ln w="9525">
            <a:noFill/>
            <a:miter lim="800000"/>
            <a:headEnd/>
            <a:tailEnd/>
          </a:ln>
        </p:spPr>
      </p:pic>
      <p:sp>
        <p:nvSpPr>
          <p:cNvPr id="5" name="Content Placeholder 2"/>
          <p:cNvSpPr txBox="1">
            <a:spLocks/>
          </p:cNvSpPr>
          <p:nvPr/>
        </p:nvSpPr>
        <p:spPr bwMode="auto">
          <a:xfrm>
            <a:off x="381000" y="6248400"/>
            <a:ext cx="8382000" cy="304800"/>
          </a:xfrm>
          <a:prstGeom prst="rect">
            <a:avLst/>
          </a:prstGeom>
          <a:noFill/>
          <a:ln w="9525">
            <a:noFill/>
            <a:miter lim="800000"/>
            <a:headEnd/>
            <a:tailEnd/>
          </a:ln>
          <a:effectLst/>
        </p:spPr>
        <p:txBody>
          <a:bodyPr vert="horz" wrap="square" lIns="91436" tIns="45716" rIns="91436" bIns="45716" numCol="1" anchor="t" anchorCtr="0" compatLnSpc="1">
            <a:prstTxWarp prst="textNoShape">
              <a:avLst/>
            </a:prstTxWarp>
          </a:bodyPr>
          <a:lstStyle/>
          <a:p>
            <a:pPr marL="342842" marR="0" lvl="0" indent="-342842" algn="ctr" defTabSz="914400" rtl="0" eaLnBrk="1" fontAlgn="base" latinLnBrk="0" hangingPunct="1">
              <a:lnSpc>
                <a:spcPct val="100000"/>
              </a:lnSpc>
              <a:spcBef>
                <a:spcPct val="20000"/>
              </a:spcBef>
              <a:spcAft>
                <a:spcPct val="0"/>
              </a:spcAft>
              <a:buClr>
                <a:schemeClr val="accent1"/>
              </a:buClr>
              <a:buSzTx/>
              <a:buFontTx/>
              <a:buNone/>
              <a:tabLst/>
              <a:defRPr/>
            </a:pPr>
            <a:r>
              <a:rPr lang="en-US" sz="1200" kern="0" dirty="0" smtClean="0">
                <a:latin typeface="Times New Roman" pitchFamily="18" charset="0"/>
                <a:cs typeface="Times New Roman" pitchFamily="18" charset="0"/>
              </a:rPr>
              <a:t>© s</a:t>
            </a:r>
            <a:r>
              <a:rPr kumimoji="0" lang="en-US" sz="1200" i="0" u="none" strike="noStrike" kern="0" cap="none" spc="0" normalizeH="0" baseline="0" noProof="0" dirty="0" err="1" smtClean="0">
                <a:ln>
                  <a:noFill/>
                </a:ln>
                <a:solidFill>
                  <a:schemeClr val="tx1"/>
                </a:solidFill>
                <a:uLnTx/>
                <a:uFillTx/>
                <a:latin typeface="Times New Roman" pitchFamily="18" charset="0"/>
                <a:ea typeface="+mn-ea"/>
                <a:cs typeface="Times New Roman" pitchFamily="18" charset="0"/>
              </a:rPr>
              <a:t>atish</a:t>
            </a:r>
            <a:r>
              <a:rPr kumimoji="0" lang="en-US" sz="1200" i="0" u="none" strike="noStrike" kern="0" cap="none" spc="0" normalizeH="0" baseline="0" noProof="0" dirty="0" smtClean="0">
                <a:ln>
                  <a:noFill/>
                </a:ln>
                <a:solidFill>
                  <a:schemeClr val="tx1"/>
                </a:solidFill>
                <a:uLnTx/>
                <a:uFillTx/>
                <a:latin typeface="Times New Roman" pitchFamily="18" charset="0"/>
                <a:ea typeface="+mn-ea"/>
                <a:cs typeface="Times New Roman" pitchFamily="18" charset="0"/>
              </a:rPr>
              <a:t> </a:t>
            </a:r>
            <a:r>
              <a:rPr lang="en-US" sz="1200" kern="0" dirty="0" err="1" smtClean="0">
                <a:latin typeface="Times New Roman" pitchFamily="18" charset="0"/>
                <a:cs typeface="Times New Roman" pitchFamily="18" charset="0"/>
              </a:rPr>
              <a:t>s</a:t>
            </a:r>
            <a:r>
              <a:rPr kumimoji="0" lang="en-US" sz="1200" i="0" u="none" strike="noStrike" kern="0" cap="none" spc="0" normalizeH="0" baseline="0" noProof="0" dirty="0" err="1" smtClean="0">
                <a:ln>
                  <a:noFill/>
                </a:ln>
                <a:solidFill>
                  <a:schemeClr val="tx1"/>
                </a:solidFill>
                <a:uLnTx/>
                <a:uFillTx/>
                <a:latin typeface="Times New Roman" pitchFamily="18" charset="0"/>
                <a:ea typeface="+mn-ea"/>
                <a:cs typeface="Times New Roman" pitchFamily="18" charset="0"/>
              </a:rPr>
              <a:t>arfare</a:t>
            </a:r>
            <a:r>
              <a:rPr kumimoji="0" lang="en-US" sz="1200" i="0" u="none" strike="noStrike" kern="0" cap="none" spc="0" normalizeH="0" baseline="0" noProof="0" dirty="0" smtClean="0">
                <a:ln>
                  <a:noFill/>
                </a:ln>
                <a:solidFill>
                  <a:schemeClr val="tx1"/>
                </a:solidFill>
                <a:uLnTx/>
                <a:uFillTx/>
                <a:latin typeface="Times New Roman" pitchFamily="18" charset="0"/>
                <a:ea typeface="+mn-ea"/>
                <a:cs typeface="Times New Roman" pitchFamily="18" charset="0"/>
              </a:rPr>
              <a:t> </a:t>
            </a:r>
            <a:endParaRPr kumimoji="0" lang="en-US" sz="1200" i="0" u="none" strike="noStrike" kern="0" cap="none" spc="0" normalizeH="0" baseline="0" noProof="0" dirty="0">
              <a:ln>
                <a:noFill/>
              </a:ln>
              <a:solidFill>
                <a:schemeClr val="tx1"/>
              </a:solidFill>
              <a:uLnTx/>
              <a:uFillTx/>
              <a:latin typeface="Times New Roman" pitchFamily="18" charset="0"/>
              <a:ea typeface="+mn-ea"/>
              <a:cs typeface="Times New Roman" pitchFamily="18" charset="0"/>
            </a:endParaRPr>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6" name="WordArt 5"/>
          <p:cNvSpPr>
            <a:spLocks noChangeArrowheads="1" noChangeShapeType="1"/>
          </p:cNvSpPr>
          <p:nvPr/>
        </p:nvSpPr>
        <p:spPr bwMode="auto">
          <a:xfrm>
            <a:off x="914400" y="381000"/>
            <a:ext cx="7620000" cy="1143000"/>
          </a:xfrm>
          <a:prstGeom prst="rect">
            <a:avLst/>
          </a:prstGeom>
        </p:spPr>
        <p:txBody>
          <a:bodyPr wrap="none" fromWordArt="1">
            <a:prstTxWarp prst="textPlain">
              <a:avLst>
                <a:gd name="adj" fmla="val 50000"/>
              </a:avLst>
            </a:prstTxWarp>
          </a:bodyPr>
          <a:lstStyle/>
          <a:p>
            <a:pPr algn="ctr"/>
            <a:r>
              <a:rPr lang="en-US" sz="3600" kern="10" dirty="0">
                <a:ln w="19050">
                  <a:solidFill>
                    <a:srgbClr val="99CCFF"/>
                  </a:solidFill>
                  <a:round/>
                  <a:headEnd/>
                  <a:tailEnd/>
                </a:ln>
                <a:solidFill>
                  <a:srgbClr val="0066CC"/>
                </a:solidFill>
                <a:effectLst>
                  <a:outerShdw dist="35921" dir="2700000" algn="ctr" rotWithShape="0">
                    <a:srgbClr val="990000"/>
                  </a:outerShdw>
                </a:effectLst>
                <a:latin typeface="Times New Roman" pitchFamily="18" charset="0"/>
                <a:cs typeface="Times New Roman" pitchFamily="18" charset="0"/>
              </a:rPr>
              <a:t>Using High Power</a:t>
            </a:r>
          </a:p>
        </p:txBody>
      </p:sp>
      <p:sp>
        <p:nvSpPr>
          <p:cNvPr id="47107" name="TextBox 6"/>
          <p:cNvSpPr txBox="1">
            <a:spLocks noChangeArrowheads="1"/>
          </p:cNvSpPr>
          <p:nvPr/>
        </p:nvSpPr>
        <p:spPr bwMode="auto">
          <a:xfrm>
            <a:off x="381000" y="1840468"/>
            <a:ext cx="8382000" cy="369332"/>
          </a:xfrm>
          <a:prstGeom prst="rect">
            <a:avLst/>
          </a:prstGeom>
          <a:noFill/>
          <a:ln w="9525">
            <a:noFill/>
            <a:miter lim="800000"/>
            <a:headEnd/>
            <a:tailEnd/>
          </a:ln>
        </p:spPr>
        <p:txBody>
          <a:bodyPr wrap="square">
            <a:spAutoFit/>
          </a:bodyPr>
          <a:lstStyle/>
          <a:p>
            <a:pPr algn="ctr"/>
            <a:r>
              <a:rPr lang="en-US" sz="1800" b="1" dirty="0">
                <a:effectLst>
                  <a:outerShdw blurRad="38100" dist="38100" dir="2700000" algn="tl">
                    <a:srgbClr val="000000">
                      <a:alpha val="43137"/>
                    </a:srgbClr>
                  </a:outerShdw>
                </a:effectLst>
              </a:rPr>
              <a:t>Partially rotate so that </a:t>
            </a:r>
            <a:r>
              <a:rPr lang="en-US" sz="1800" b="1" dirty="0" smtClean="0">
                <a:effectLst>
                  <a:outerShdw blurRad="38100" dist="38100" dir="2700000" algn="tl">
                    <a:srgbClr val="000000">
                      <a:alpha val="43137"/>
                    </a:srgbClr>
                  </a:outerShdw>
                </a:effectLst>
              </a:rPr>
              <a:t>40X </a:t>
            </a:r>
            <a:r>
              <a:rPr lang="en-US" sz="1800" b="1" dirty="0">
                <a:effectLst>
                  <a:outerShdw blurRad="38100" dist="38100" dir="2700000" algn="tl">
                    <a:srgbClr val="000000">
                      <a:alpha val="43137"/>
                    </a:srgbClr>
                  </a:outerShdw>
                </a:effectLst>
              </a:rPr>
              <a:t>and </a:t>
            </a:r>
            <a:r>
              <a:rPr lang="en-US" sz="1800" b="1" dirty="0" smtClean="0">
                <a:effectLst>
                  <a:outerShdw blurRad="38100" dist="38100" dir="2700000" algn="tl">
                    <a:srgbClr val="000000">
                      <a:alpha val="43137"/>
                    </a:srgbClr>
                  </a:outerShdw>
                </a:effectLst>
              </a:rPr>
              <a:t>100X </a:t>
            </a:r>
            <a:r>
              <a:rPr lang="en-US" sz="1800" b="1" dirty="0">
                <a:effectLst>
                  <a:outerShdw blurRad="38100" dist="38100" dir="2700000" algn="tl">
                    <a:srgbClr val="000000">
                      <a:alpha val="43137"/>
                    </a:srgbClr>
                  </a:outerShdw>
                </a:effectLst>
              </a:rPr>
              <a:t>objectives straddle the specimen.</a:t>
            </a:r>
          </a:p>
        </p:txBody>
      </p:sp>
      <p:pic>
        <p:nvPicPr>
          <p:cNvPr id="47108" name="Picture 5" descr="02_straddle_lenses_P1092670.jpg"/>
          <p:cNvPicPr>
            <a:picLocks noChangeAspect="1"/>
          </p:cNvPicPr>
          <p:nvPr/>
        </p:nvPicPr>
        <p:blipFill>
          <a:blip r:embed="rId3"/>
          <a:srcRect/>
          <a:stretch>
            <a:fillRect/>
          </a:stretch>
        </p:blipFill>
        <p:spPr bwMode="auto">
          <a:xfrm>
            <a:off x="2286000" y="2609850"/>
            <a:ext cx="4648200" cy="3486150"/>
          </a:xfrm>
          <a:prstGeom prst="rect">
            <a:avLst/>
          </a:prstGeom>
          <a:noFill/>
          <a:ln w="9525">
            <a:noFill/>
            <a:miter lim="800000"/>
            <a:headEnd/>
            <a:tailEnd/>
          </a:ln>
        </p:spPr>
      </p:pic>
      <p:sp>
        <p:nvSpPr>
          <p:cNvPr id="5" name="Content Placeholder 2"/>
          <p:cNvSpPr txBox="1">
            <a:spLocks/>
          </p:cNvSpPr>
          <p:nvPr/>
        </p:nvSpPr>
        <p:spPr bwMode="auto">
          <a:xfrm>
            <a:off x="381000" y="6248400"/>
            <a:ext cx="8382000" cy="304800"/>
          </a:xfrm>
          <a:prstGeom prst="rect">
            <a:avLst/>
          </a:prstGeom>
          <a:noFill/>
          <a:ln w="9525">
            <a:noFill/>
            <a:miter lim="800000"/>
            <a:headEnd/>
            <a:tailEnd/>
          </a:ln>
          <a:effectLst/>
        </p:spPr>
        <p:txBody>
          <a:bodyPr vert="horz" wrap="square" lIns="91436" tIns="45716" rIns="91436" bIns="45716" numCol="1" anchor="t" anchorCtr="0" compatLnSpc="1">
            <a:prstTxWarp prst="textNoShape">
              <a:avLst/>
            </a:prstTxWarp>
          </a:bodyPr>
          <a:lstStyle/>
          <a:p>
            <a:pPr marL="342842" marR="0" lvl="0" indent="-342842" algn="ctr" defTabSz="914400" rtl="0" eaLnBrk="1" fontAlgn="base" latinLnBrk="0" hangingPunct="1">
              <a:lnSpc>
                <a:spcPct val="100000"/>
              </a:lnSpc>
              <a:spcBef>
                <a:spcPct val="20000"/>
              </a:spcBef>
              <a:spcAft>
                <a:spcPct val="0"/>
              </a:spcAft>
              <a:buClr>
                <a:schemeClr val="accent1"/>
              </a:buClr>
              <a:buSzTx/>
              <a:buFontTx/>
              <a:buNone/>
              <a:tabLst/>
              <a:defRPr/>
            </a:pPr>
            <a:r>
              <a:rPr lang="en-US" sz="1200" kern="0" dirty="0" smtClean="0">
                <a:latin typeface="Times New Roman" pitchFamily="18" charset="0"/>
                <a:cs typeface="Times New Roman" pitchFamily="18" charset="0"/>
              </a:rPr>
              <a:t>© s</a:t>
            </a:r>
            <a:r>
              <a:rPr kumimoji="0" lang="en-US" sz="1200" i="0" u="none" strike="noStrike" kern="0" cap="none" spc="0" normalizeH="0" baseline="0" noProof="0" dirty="0" err="1" smtClean="0">
                <a:ln>
                  <a:noFill/>
                </a:ln>
                <a:solidFill>
                  <a:schemeClr val="tx1"/>
                </a:solidFill>
                <a:uLnTx/>
                <a:uFillTx/>
                <a:latin typeface="Times New Roman" pitchFamily="18" charset="0"/>
                <a:ea typeface="+mn-ea"/>
                <a:cs typeface="Times New Roman" pitchFamily="18" charset="0"/>
              </a:rPr>
              <a:t>atish</a:t>
            </a:r>
            <a:r>
              <a:rPr kumimoji="0" lang="en-US" sz="1200" i="0" u="none" strike="noStrike" kern="0" cap="none" spc="0" normalizeH="0" baseline="0" noProof="0" dirty="0" smtClean="0">
                <a:ln>
                  <a:noFill/>
                </a:ln>
                <a:solidFill>
                  <a:schemeClr val="tx1"/>
                </a:solidFill>
                <a:uLnTx/>
                <a:uFillTx/>
                <a:latin typeface="Times New Roman" pitchFamily="18" charset="0"/>
                <a:ea typeface="+mn-ea"/>
                <a:cs typeface="Times New Roman" pitchFamily="18" charset="0"/>
              </a:rPr>
              <a:t> </a:t>
            </a:r>
            <a:r>
              <a:rPr lang="en-US" sz="1200" kern="0" dirty="0" err="1" smtClean="0">
                <a:latin typeface="Times New Roman" pitchFamily="18" charset="0"/>
                <a:cs typeface="Times New Roman" pitchFamily="18" charset="0"/>
              </a:rPr>
              <a:t>s</a:t>
            </a:r>
            <a:r>
              <a:rPr kumimoji="0" lang="en-US" sz="1200" i="0" u="none" strike="noStrike" kern="0" cap="none" spc="0" normalizeH="0" baseline="0" noProof="0" dirty="0" err="1" smtClean="0">
                <a:ln>
                  <a:noFill/>
                </a:ln>
                <a:solidFill>
                  <a:schemeClr val="tx1"/>
                </a:solidFill>
                <a:uLnTx/>
                <a:uFillTx/>
                <a:latin typeface="Times New Roman" pitchFamily="18" charset="0"/>
                <a:ea typeface="+mn-ea"/>
                <a:cs typeface="Times New Roman" pitchFamily="18" charset="0"/>
              </a:rPr>
              <a:t>arfare</a:t>
            </a:r>
            <a:r>
              <a:rPr kumimoji="0" lang="en-US" sz="1200" i="0" u="none" strike="noStrike" kern="0" cap="none" spc="0" normalizeH="0" baseline="0" noProof="0" dirty="0" smtClean="0">
                <a:ln>
                  <a:noFill/>
                </a:ln>
                <a:solidFill>
                  <a:schemeClr val="tx1"/>
                </a:solidFill>
                <a:uLnTx/>
                <a:uFillTx/>
                <a:latin typeface="Times New Roman" pitchFamily="18" charset="0"/>
                <a:ea typeface="+mn-ea"/>
                <a:cs typeface="Times New Roman" pitchFamily="18" charset="0"/>
              </a:rPr>
              <a:t> </a:t>
            </a:r>
            <a:endParaRPr kumimoji="0" lang="en-US" sz="1200" i="0" u="none" strike="noStrike" kern="0" cap="none" spc="0" normalizeH="0" baseline="0" noProof="0" dirty="0">
              <a:ln>
                <a:noFill/>
              </a:ln>
              <a:solidFill>
                <a:schemeClr val="tx1"/>
              </a:solidFill>
              <a:uLnTx/>
              <a:uFillTx/>
              <a:latin typeface="Times New Roman" pitchFamily="18" charset="0"/>
              <a:ea typeface="+mn-ea"/>
              <a:cs typeface="Times New Roman" pitchFamily="18" charset="0"/>
            </a:endParaRPr>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WordArt 5"/>
          <p:cNvSpPr>
            <a:spLocks noChangeArrowheads="1" noChangeShapeType="1"/>
          </p:cNvSpPr>
          <p:nvPr/>
        </p:nvSpPr>
        <p:spPr bwMode="auto">
          <a:xfrm>
            <a:off x="914400" y="457200"/>
            <a:ext cx="7620000" cy="1143000"/>
          </a:xfrm>
          <a:prstGeom prst="rect">
            <a:avLst/>
          </a:prstGeom>
        </p:spPr>
        <p:txBody>
          <a:bodyPr wrap="none" fromWordArt="1">
            <a:prstTxWarp prst="textPlain">
              <a:avLst>
                <a:gd name="adj" fmla="val 50000"/>
              </a:avLst>
            </a:prstTxWarp>
          </a:bodyPr>
          <a:lstStyle/>
          <a:p>
            <a:pPr algn="ctr"/>
            <a:r>
              <a:rPr lang="en-US" sz="3600" kern="10" dirty="0">
                <a:ln w="19050">
                  <a:solidFill>
                    <a:srgbClr val="99CCFF"/>
                  </a:solidFill>
                  <a:round/>
                  <a:headEnd/>
                  <a:tailEnd/>
                </a:ln>
                <a:solidFill>
                  <a:srgbClr val="0066CC"/>
                </a:solidFill>
                <a:effectLst>
                  <a:outerShdw dist="35921" dir="2700000" algn="ctr" rotWithShape="0">
                    <a:srgbClr val="990000"/>
                  </a:outerShdw>
                </a:effectLst>
                <a:latin typeface="Times New Roman" pitchFamily="18" charset="0"/>
                <a:cs typeface="Times New Roman" pitchFamily="18" charset="0"/>
              </a:rPr>
              <a:t>Using High Power</a:t>
            </a:r>
          </a:p>
        </p:txBody>
      </p:sp>
      <p:sp>
        <p:nvSpPr>
          <p:cNvPr id="48131" name="TextBox 6"/>
          <p:cNvSpPr txBox="1">
            <a:spLocks noChangeArrowheads="1"/>
          </p:cNvSpPr>
          <p:nvPr/>
        </p:nvSpPr>
        <p:spPr bwMode="auto">
          <a:xfrm>
            <a:off x="381000" y="1785372"/>
            <a:ext cx="8382000" cy="1338828"/>
          </a:xfrm>
          <a:prstGeom prst="rect">
            <a:avLst/>
          </a:prstGeom>
          <a:noFill/>
          <a:ln w="9525">
            <a:noFill/>
            <a:miter lim="800000"/>
            <a:headEnd/>
            <a:tailEnd/>
          </a:ln>
        </p:spPr>
        <p:txBody>
          <a:bodyPr wrap="square">
            <a:spAutoFit/>
          </a:bodyPr>
          <a:lstStyle/>
          <a:p>
            <a:pPr algn="ctr">
              <a:lnSpc>
                <a:spcPct val="150000"/>
              </a:lnSpc>
            </a:pPr>
            <a:r>
              <a:rPr lang="en-US" sz="1800" b="1" dirty="0">
                <a:effectLst>
                  <a:outerShdw blurRad="38100" dist="38100" dir="2700000" algn="tl">
                    <a:srgbClr val="000000">
                      <a:alpha val="43137"/>
                    </a:srgbClr>
                  </a:outerShdw>
                </a:effectLst>
              </a:rPr>
              <a:t>Place a small drop of oil on the slide in the center of the lighted area</a:t>
            </a:r>
            <a:r>
              <a:rPr lang="en-US" sz="1800" b="1" dirty="0" smtClean="0">
                <a:effectLst>
                  <a:outerShdw blurRad="38100" dist="38100" dir="2700000" algn="tl">
                    <a:srgbClr val="000000">
                      <a:alpha val="43137"/>
                    </a:srgbClr>
                  </a:outerShdw>
                </a:effectLst>
              </a:rPr>
              <a:t>.</a:t>
            </a:r>
          </a:p>
          <a:p>
            <a:pPr algn="ctr">
              <a:lnSpc>
                <a:spcPct val="150000"/>
              </a:lnSpc>
            </a:pPr>
            <a:r>
              <a:rPr lang="en-US" sz="1800" b="1" dirty="0" smtClean="0">
                <a:effectLst>
                  <a:outerShdw blurRad="38100" dist="38100" dir="2700000" algn="tl">
                    <a:srgbClr val="000000">
                      <a:alpha val="43137"/>
                    </a:srgbClr>
                  </a:outerShdw>
                </a:effectLst>
              </a:rPr>
              <a:t> </a:t>
            </a:r>
            <a:r>
              <a:rPr lang="en-US" sz="1800" b="1" dirty="0">
                <a:effectLst>
                  <a:outerShdw blurRad="38100" dist="38100" dir="2700000" algn="tl">
                    <a:srgbClr val="000000">
                      <a:alpha val="43137"/>
                    </a:srgbClr>
                  </a:outerShdw>
                </a:effectLst>
              </a:rPr>
              <a:t>(Take care not to dribble on the </a:t>
            </a:r>
            <a:r>
              <a:rPr lang="en-US" sz="1800" b="1" dirty="0" smtClean="0">
                <a:effectLst>
                  <a:outerShdw blurRad="38100" dist="38100" dir="2700000" algn="tl">
                    <a:srgbClr val="000000">
                      <a:alpha val="43137"/>
                    </a:srgbClr>
                  </a:outerShdw>
                </a:effectLst>
              </a:rPr>
              <a:t>stage)</a:t>
            </a:r>
          </a:p>
          <a:p>
            <a:pPr algn="ctr">
              <a:lnSpc>
                <a:spcPct val="150000"/>
              </a:lnSpc>
            </a:pPr>
            <a:r>
              <a:rPr lang="en-US" sz="1800" b="1" dirty="0" smtClean="0">
                <a:effectLst>
                  <a:outerShdw blurRad="38100" dist="38100" dir="2700000" algn="tl">
                    <a:srgbClr val="000000">
                      <a:alpha val="43137"/>
                    </a:srgbClr>
                  </a:outerShdw>
                </a:effectLst>
              </a:rPr>
              <a:t> Put </a:t>
            </a:r>
            <a:r>
              <a:rPr lang="en-US" sz="1800" b="1" dirty="0">
                <a:effectLst>
                  <a:outerShdw blurRad="38100" dist="38100" dir="2700000" algn="tl">
                    <a:srgbClr val="000000">
                      <a:alpha val="43137"/>
                    </a:srgbClr>
                  </a:outerShdw>
                </a:effectLst>
              </a:rPr>
              <a:t>the small drop </a:t>
            </a:r>
            <a:r>
              <a:rPr lang="en-US" sz="1800" b="1" dirty="0" smtClean="0">
                <a:effectLst>
                  <a:outerShdw blurRad="38100" dist="38100" dir="2700000" algn="tl">
                    <a:srgbClr val="000000">
                      <a:alpha val="43137"/>
                    </a:srgbClr>
                  </a:outerShdw>
                </a:effectLst>
              </a:rPr>
              <a:t>of </a:t>
            </a:r>
            <a:r>
              <a:rPr lang="en-US" sz="1800" b="1" dirty="0">
                <a:effectLst>
                  <a:outerShdw blurRad="38100" dist="38100" dir="2700000" algn="tl">
                    <a:srgbClr val="000000">
                      <a:alpha val="43137"/>
                    </a:srgbClr>
                  </a:outerShdw>
                </a:effectLst>
              </a:rPr>
              <a:t>oil directly over </a:t>
            </a:r>
            <a:r>
              <a:rPr lang="en-US" sz="1800" b="1" dirty="0" smtClean="0">
                <a:effectLst>
                  <a:outerShdw blurRad="38100" dist="38100" dir="2700000" algn="tl">
                    <a:srgbClr val="000000">
                      <a:alpha val="43137"/>
                    </a:srgbClr>
                  </a:outerShdw>
                </a:effectLst>
              </a:rPr>
              <a:t>the </a:t>
            </a:r>
            <a:r>
              <a:rPr lang="en-US" sz="1800" b="1" dirty="0">
                <a:effectLst>
                  <a:outerShdw blurRad="38100" dist="38100" dir="2700000" algn="tl">
                    <a:srgbClr val="000000">
                      <a:alpha val="43137"/>
                    </a:srgbClr>
                  </a:outerShdw>
                </a:effectLst>
              </a:rPr>
              <a:t>area of the </a:t>
            </a:r>
            <a:r>
              <a:rPr lang="en-US" sz="1800" b="1" dirty="0" smtClean="0">
                <a:effectLst>
                  <a:outerShdw blurRad="38100" dist="38100" dir="2700000" algn="tl">
                    <a:srgbClr val="000000">
                      <a:alpha val="43137"/>
                    </a:srgbClr>
                  </a:outerShdw>
                </a:effectLst>
              </a:rPr>
              <a:t>specimen </a:t>
            </a:r>
            <a:r>
              <a:rPr lang="en-US" sz="1800" b="1" dirty="0">
                <a:effectLst>
                  <a:outerShdw blurRad="38100" dist="38100" dir="2700000" algn="tl">
                    <a:srgbClr val="000000">
                      <a:alpha val="43137"/>
                    </a:srgbClr>
                  </a:outerShdw>
                </a:effectLst>
              </a:rPr>
              <a:t>to be </a:t>
            </a:r>
            <a:r>
              <a:rPr lang="en-US" sz="1800" b="1" dirty="0" smtClean="0">
                <a:effectLst>
                  <a:outerShdw blurRad="38100" dist="38100" dir="2700000" algn="tl">
                    <a:srgbClr val="000000">
                      <a:alpha val="43137"/>
                    </a:srgbClr>
                  </a:outerShdw>
                </a:effectLst>
              </a:rPr>
              <a:t>Examined</a:t>
            </a:r>
            <a:r>
              <a:rPr lang="en-US" sz="1800" b="1" dirty="0">
                <a:effectLst>
                  <a:outerShdw blurRad="38100" dist="38100" dir="2700000" algn="tl">
                    <a:srgbClr val="000000">
                      <a:alpha val="43137"/>
                    </a:srgbClr>
                  </a:outerShdw>
                </a:effectLst>
              </a:rPr>
              <a:t>.</a:t>
            </a:r>
          </a:p>
        </p:txBody>
      </p:sp>
      <p:pic>
        <p:nvPicPr>
          <p:cNvPr id="48132" name="Picture 4" descr="04_oil_applied_P1092673crop.jpg"/>
          <p:cNvPicPr>
            <a:picLocks noChangeAspect="1"/>
          </p:cNvPicPr>
          <p:nvPr/>
        </p:nvPicPr>
        <p:blipFill>
          <a:blip r:embed="rId3"/>
          <a:srcRect/>
          <a:stretch>
            <a:fillRect/>
          </a:stretch>
        </p:blipFill>
        <p:spPr bwMode="auto">
          <a:xfrm>
            <a:off x="2743200" y="3382135"/>
            <a:ext cx="3657600" cy="2790065"/>
          </a:xfrm>
          <a:prstGeom prst="rect">
            <a:avLst/>
          </a:prstGeom>
          <a:noFill/>
          <a:ln w="9525">
            <a:noFill/>
            <a:miter lim="800000"/>
            <a:headEnd/>
            <a:tailEnd/>
          </a:ln>
        </p:spPr>
      </p:pic>
      <p:sp>
        <p:nvSpPr>
          <p:cNvPr id="5" name="Content Placeholder 2"/>
          <p:cNvSpPr txBox="1">
            <a:spLocks/>
          </p:cNvSpPr>
          <p:nvPr/>
        </p:nvSpPr>
        <p:spPr bwMode="auto">
          <a:xfrm>
            <a:off x="381000" y="6248400"/>
            <a:ext cx="8382000" cy="304800"/>
          </a:xfrm>
          <a:prstGeom prst="rect">
            <a:avLst/>
          </a:prstGeom>
          <a:noFill/>
          <a:ln w="9525">
            <a:noFill/>
            <a:miter lim="800000"/>
            <a:headEnd/>
            <a:tailEnd/>
          </a:ln>
          <a:effectLst/>
        </p:spPr>
        <p:txBody>
          <a:bodyPr vert="horz" wrap="square" lIns="91436" tIns="45716" rIns="91436" bIns="45716" numCol="1" anchor="t" anchorCtr="0" compatLnSpc="1">
            <a:prstTxWarp prst="textNoShape">
              <a:avLst/>
            </a:prstTxWarp>
          </a:bodyPr>
          <a:lstStyle/>
          <a:p>
            <a:pPr marL="342842" marR="0" lvl="0" indent="-342842" algn="ctr" defTabSz="914400" rtl="0" eaLnBrk="1" fontAlgn="base" latinLnBrk="0" hangingPunct="1">
              <a:lnSpc>
                <a:spcPct val="100000"/>
              </a:lnSpc>
              <a:spcBef>
                <a:spcPct val="20000"/>
              </a:spcBef>
              <a:spcAft>
                <a:spcPct val="0"/>
              </a:spcAft>
              <a:buClr>
                <a:schemeClr val="accent1"/>
              </a:buClr>
              <a:buSzTx/>
              <a:buFontTx/>
              <a:buNone/>
              <a:tabLst/>
              <a:defRPr/>
            </a:pPr>
            <a:r>
              <a:rPr lang="en-US" sz="1200" kern="0" dirty="0" smtClean="0">
                <a:latin typeface="Times New Roman" pitchFamily="18" charset="0"/>
                <a:cs typeface="Times New Roman" pitchFamily="18" charset="0"/>
              </a:rPr>
              <a:t>© s</a:t>
            </a:r>
            <a:r>
              <a:rPr kumimoji="0" lang="en-US" sz="1200" i="0" u="none" strike="noStrike" kern="0" cap="none" spc="0" normalizeH="0" baseline="0" noProof="0" dirty="0" err="1" smtClean="0">
                <a:ln>
                  <a:noFill/>
                </a:ln>
                <a:solidFill>
                  <a:schemeClr val="tx1"/>
                </a:solidFill>
                <a:uLnTx/>
                <a:uFillTx/>
                <a:latin typeface="Times New Roman" pitchFamily="18" charset="0"/>
                <a:ea typeface="+mn-ea"/>
                <a:cs typeface="Times New Roman" pitchFamily="18" charset="0"/>
              </a:rPr>
              <a:t>atish</a:t>
            </a:r>
            <a:r>
              <a:rPr kumimoji="0" lang="en-US" sz="1200" i="0" u="none" strike="noStrike" kern="0" cap="none" spc="0" normalizeH="0" baseline="0" noProof="0" dirty="0" smtClean="0">
                <a:ln>
                  <a:noFill/>
                </a:ln>
                <a:solidFill>
                  <a:schemeClr val="tx1"/>
                </a:solidFill>
                <a:uLnTx/>
                <a:uFillTx/>
                <a:latin typeface="Times New Roman" pitchFamily="18" charset="0"/>
                <a:ea typeface="+mn-ea"/>
                <a:cs typeface="Times New Roman" pitchFamily="18" charset="0"/>
              </a:rPr>
              <a:t> </a:t>
            </a:r>
            <a:r>
              <a:rPr lang="en-US" sz="1200" kern="0" dirty="0" err="1" smtClean="0">
                <a:latin typeface="Times New Roman" pitchFamily="18" charset="0"/>
                <a:cs typeface="Times New Roman" pitchFamily="18" charset="0"/>
              </a:rPr>
              <a:t>s</a:t>
            </a:r>
            <a:r>
              <a:rPr kumimoji="0" lang="en-US" sz="1200" i="0" u="none" strike="noStrike" kern="0" cap="none" spc="0" normalizeH="0" baseline="0" noProof="0" dirty="0" err="1" smtClean="0">
                <a:ln>
                  <a:noFill/>
                </a:ln>
                <a:solidFill>
                  <a:schemeClr val="tx1"/>
                </a:solidFill>
                <a:uLnTx/>
                <a:uFillTx/>
                <a:latin typeface="Times New Roman" pitchFamily="18" charset="0"/>
                <a:ea typeface="+mn-ea"/>
                <a:cs typeface="Times New Roman" pitchFamily="18" charset="0"/>
              </a:rPr>
              <a:t>arfare</a:t>
            </a:r>
            <a:r>
              <a:rPr kumimoji="0" lang="en-US" sz="1200" i="0" u="none" strike="noStrike" kern="0" cap="none" spc="0" normalizeH="0" baseline="0" noProof="0" dirty="0" smtClean="0">
                <a:ln>
                  <a:noFill/>
                </a:ln>
                <a:solidFill>
                  <a:schemeClr val="tx1"/>
                </a:solidFill>
                <a:uLnTx/>
                <a:uFillTx/>
                <a:latin typeface="Times New Roman" pitchFamily="18" charset="0"/>
                <a:ea typeface="+mn-ea"/>
                <a:cs typeface="Times New Roman" pitchFamily="18" charset="0"/>
              </a:rPr>
              <a:t> </a:t>
            </a:r>
            <a:endParaRPr kumimoji="0" lang="en-US" sz="1200" i="0" u="none" strike="noStrike" kern="0" cap="none" spc="0" normalizeH="0" baseline="0" noProof="0" dirty="0">
              <a:ln>
                <a:noFill/>
              </a:ln>
              <a:solidFill>
                <a:schemeClr val="tx1"/>
              </a:solidFill>
              <a:uLnTx/>
              <a:uFillTx/>
              <a:latin typeface="Times New Roman" pitchFamily="18" charset="0"/>
              <a:ea typeface="+mn-ea"/>
              <a:cs typeface="Times New Roman" pitchFamily="18" charset="0"/>
            </a:endParaRPr>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154" name="WordArt 5"/>
          <p:cNvSpPr>
            <a:spLocks noChangeArrowheads="1" noChangeShapeType="1"/>
          </p:cNvSpPr>
          <p:nvPr/>
        </p:nvSpPr>
        <p:spPr bwMode="auto">
          <a:xfrm>
            <a:off x="914400" y="381000"/>
            <a:ext cx="7620000" cy="1143000"/>
          </a:xfrm>
          <a:prstGeom prst="rect">
            <a:avLst/>
          </a:prstGeom>
        </p:spPr>
        <p:txBody>
          <a:bodyPr wrap="none" fromWordArt="1">
            <a:prstTxWarp prst="textPlain">
              <a:avLst>
                <a:gd name="adj" fmla="val 50000"/>
              </a:avLst>
            </a:prstTxWarp>
          </a:bodyPr>
          <a:lstStyle/>
          <a:p>
            <a:pPr algn="ctr"/>
            <a:r>
              <a:rPr lang="en-US" sz="3600" kern="10" dirty="0">
                <a:ln w="19050">
                  <a:solidFill>
                    <a:srgbClr val="99CCFF"/>
                  </a:solidFill>
                  <a:round/>
                  <a:headEnd/>
                  <a:tailEnd/>
                </a:ln>
                <a:solidFill>
                  <a:srgbClr val="0066CC"/>
                </a:solidFill>
                <a:effectLst>
                  <a:outerShdw dist="35921" dir="2700000" algn="ctr" rotWithShape="0">
                    <a:srgbClr val="990000"/>
                  </a:outerShdw>
                </a:effectLst>
                <a:latin typeface="Times New Roman" pitchFamily="18" charset="0"/>
                <a:cs typeface="Times New Roman" pitchFamily="18" charset="0"/>
              </a:rPr>
              <a:t>Using High Power</a:t>
            </a:r>
          </a:p>
        </p:txBody>
      </p:sp>
      <p:sp>
        <p:nvSpPr>
          <p:cNvPr id="49155" name="TextBox 6"/>
          <p:cNvSpPr txBox="1">
            <a:spLocks noChangeArrowheads="1"/>
          </p:cNvSpPr>
          <p:nvPr/>
        </p:nvSpPr>
        <p:spPr bwMode="auto">
          <a:xfrm>
            <a:off x="457200" y="1930569"/>
            <a:ext cx="8382000" cy="507831"/>
          </a:xfrm>
          <a:prstGeom prst="rect">
            <a:avLst/>
          </a:prstGeom>
          <a:noFill/>
          <a:ln w="9525">
            <a:noFill/>
            <a:miter lim="800000"/>
            <a:headEnd/>
            <a:tailEnd/>
          </a:ln>
        </p:spPr>
        <p:txBody>
          <a:bodyPr wrap="square">
            <a:spAutoFit/>
          </a:bodyPr>
          <a:lstStyle/>
          <a:p>
            <a:pPr>
              <a:lnSpc>
                <a:spcPct val="150000"/>
              </a:lnSpc>
            </a:pPr>
            <a:r>
              <a:rPr lang="en-US" sz="1800" b="1" dirty="0">
                <a:effectLst>
                  <a:outerShdw blurRad="38100" dist="38100" dir="2700000" algn="tl">
                    <a:srgbClr val="000000">
                      <a:alpha val="43137"/>
                    </a:srgbClr>
                  </a:outerShdw>
                </a:effectLst>
              </a:rPr>
              <a:t>Rotate so that the </a:t>
            </a:r>
            <a:r>
              <a:rPr lang="en-US" sz="1800" b="1" dirty="0" smtClean="0">
                <a:effectLst>
                  <a:outerShdw blurRad="38100" dist="38100" dir="2700000" algn="tl">
                    <a:srgbClr val="000000">
                      <a:alpha val="43137"/>
                    </a:srgbClr>
                  </a:outerShdw>
                </a:effectLst>
              </a:rPr>
              <a:t>100X </a:t>
            </a:r>
            <a:r>
              <a:rPr lang="en-US" sz="1800" b="1" dirty="0">
                <a:effectLst>
                  <a:outerShdw blurRad="38100" dist="38100" dir="2700000" algn="tl">
                    <a:srgbClr val="000000">
                      <a:alpha val="43137"/>
                    </a:srgbClr>
                  </a:outerShdw>
                </a:effectLst>
              </a:rPr>
              <a:t>oil immersion objective touches the oil and clicks into place. </a:t>
            </a:r>
          </a:p>
        </p:txBody>
      </p:sp>
      <p:pic>
        <p:nvPicPr>
          <p:cNvPr id="49156" name="Picture 5" descr="05_rotate_100x_lens_in_P1092674crop.jpg"/>
          <p:cNvPicPr>
            <a:picLocks noChangeAspect="1"/>
          </p:cNvPicPr>
          <p:nvPr/>
        </p:nvPicPr>
        <p:blipFill>
          <a:blip r:embed="rId3"/>
          <a:srcRect/>
          <a:stretch>
            <a:fillRect/>
          </a:stretch>
        </p:blipFill>
        <p:spPr bwMode="auto">
          <a:xfrm>
            <a:off x="2590800" y="3076725"/>
            <a:ext cx="4038600" cy="3171675"/>
          </a:xfrm>
          <a:prstGeom prst="rect">
            <a:avLst/>
          </a:prstGeom>
          <a:noFill/>
          <a:ln w="9525">
            <a:noFill/>
            <a:miter lim="800000"/>
            <a:headEnd/>
            <a:tailEnd/>
          </a:ln>
        </p:spPr>
      </p:pic>
      <p:sp>
        <p:nvSpPr>
          <p:cNvPr id="5" name="Content Placeholder 2"/>
          <p:cNvSpPr txBox="1">
            <a:spLocks/>
          </p:cNvSpPr>
          <p:nvPr/>
        </p:nvSpPr>
        <p:spPr bwMode="auto">
          <a:xfrm>
            <a:off x="381000" y="6248400"/>
            <a:ext cx="8382000" cy="304800"/>
          </a:xfrm>
          <a:prstGeom prst="rect">
            <a:avLst/>
          </a:prstGeom>
          <a:noFill/>
          <a:ln w="9525">
            <a:noFill/>
            <a:miter lim="800000"/>
            <a:headEnd/>
            <a:tailEnd/>
          </a:ln>
          <a:effectLst/>
        </p:spPr>
        <p:txBody>
          <a:bodyPr vert="horz" wrap="square" lIns="91436" tIns="45716" rIns="91436" bIns="45716" numCol="1" anchor="t" anchorCtr="0" compatLnSpc="1">
            <a:prstTxWarp prst="textNoShape">
              <a:avLst/>
            </a:prstTxWarp>
          </a:bodyPr>
          <a:lstStyle/>
          <a:p>
            <a:pPr marL="342842" marR="0" lvl="0" indent="-342842" algn="ctr" defTabSz="914400" rtl="0" eaLnBrk="1" fontAlgn="base" latinLnBrk="0" hangingPunct="1">
              <a:lnSpc>
                <a:spcPct val="100000"/>
              </a:lnSpc>
              <a:spcBef>
                <a:spcPct val="20000"/>
              </a:spcBef>
              <a:spcAft>
                <a:spcPct val="0"/>
              </a:spcAft>
              <a:buClr>
                <a:schemeClr val="accent1"/>
              </a:buClr>
              <a:buSzTx/>
              <a:buFontTx/>
              <a:buNone/>
              <a:tabLst/>
              <a:defRPr/>
            </a:pPr>
            <a:r>
              <a:rPr lang="en-US" sz="1200" kern="0" dirty="0" smtClean="0">
                <a:latin typeface="Times New Roman" pitchFamily="18" charset="0"/>
                <a:cs typeface="Times New Roman" pitchFamily="18" charset="0"/>
              </a:rPr>
              <a:t>© s</a:t>
            </a:r>
            <a:r>
              <a:rPr kumimoji="0" lang="en-US" sz="1200" i="0" u="none" strike="noStrike" kern="0" cap="none" spc="0" normalizeH="0" baseline="0" noProof="0" dirty="0" err="1" smtClean="0">
                <a:ln>
                  <a:noFill/>
                </a:ln>
                <a:solidFill>
                  <a:schemeClr val="tx1"/>
                </a:solidFill>
                <a:uLnTx/>
                <a:uFillTx/>
                <a:latin typeface="Times New Roman" pitchFamily="18" charset="0"/>
                <a:ea typeface="+mn-ea"/>
                <a:cs typeface="Times New Roman" pitchFamily="18" charset="0"/>
              </a:rPr>
              <a:t>atish</a:t>
            </a:r>
            <a:r>
              <a:rPr kumimoji="0" lang="en-US" sz="1200" i="0" u="none" strike="noStrike" kern="0" cap="none" spc="0" normalizeH="0" baseline="0" noProof="0" dirty="0" smtClean="0">
                <a:ln>
                  <a:noFill/>
                </a:ln>
                <a:solidFill>
                  <a:schemeClr val="tx1"/>
                </a:solidFill>
                <a:uLnTx/>
                <a:uFillTx/>
                <a:latin typeface="Times New Roman" pitchFamily="18" charset="0"/>
                <a:ea typeface="+mn-ea"/>
                <a:cs typeface="Times New Roman" pitchFamily="18" charset="0"/>
              </a:rPr>
              <a:t> </a:t>
            </a:r>
            <a:r>
              <a:rPr lang="en-US" sz="1200" kern="0" dirty="0" err="1" smtClean="0">
                <a:latin typeface="Times New Roman" pitchFamily="18" charset="0"/>
                <a:cs typeface="Times New Roman" pitchFamily="18" charset="0"/>
              </a:rPr>
              <a:t>s</a:t>
            </a:r>
            <a:r>
              <a:rPr kumimoji="0" lang="en-US" sz="1200" i="0" u="none" strike="noStrike" kern="0" cap="none" spc="0" normalizeH="0" baseline="0" noProof="0" dirty="0" err="1" smtClean="0">
                <a:ln>
                  <a:noFill/>
                </a:ln>
                <a:solidFill>
                  <a:schemeClr val="tx1"/>
                </a:solidFill>
                <a:uLnTx/>
                <a:uFillTx/>
                <a:latin typeface="Times New Roman" pitchFamily="18" charset="0"/>
                <a:ea typeface="+mn-ea"/>
                <a:cs typeface="Times New Roman" pitchFamily="18" charset="0"/>
              </a:rPr>
              <a:t>arfare</a:t>
            </a:r>
            <a:r>
              <a:rPr kumimoji="0" lang="en-US" sz="1200" i="0" u="none" strike="noStrike" kern="0" cap="none" spc="0" normalizeH="0" baseline="0" noProof="0" dirty="0" smtClean="0">
                <a:ln>
                  <a:noFill/>
                </a:ln>
                <a:solidFill>
                  <a:schemeClr val="tx1"/>
                </a:solidFill>
                <a:uLnTx/>
                <a:uFillTx/>
                <a:latin typeface="Times New Roman" pitchFamily="18" charset="0"/>
                <a:ea typeface="+mn-ea"/>
                <a:cs typeface="Times New Roman" pitchFamily="18" charset="0"/>
              </a:rPr>
              <a:t> </a:t>
            </a:r>
            <a:endParaRPr kumimoji="0" lang="en-US" sz="1200" i="0" u="none" strike="noStrike" kern="0" cap="none" spc="0" normalizeH="0" baseline="0" noProof="0" dirty="0">
              <a:ln>
                <a:noFill/>
              </a:ln>
              <a:solidFill>
                <a:schemeClr val="tx1"/>
              </a:solidFill>
              <a:uLnTx/>
              <a:uFillTx/>
              <a:latin typeface="Times New Roman" pitchFamily="18" charset="0"/>
              <a:ea typeface="+mn-ea"/>
              <a:cs typeface="Times New Roman" pitchFamily="18" charset="0"/>
            </a:endParaRPr>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8" name="WordArt 5"/>
          <p:cNvSpPr>
            <a:spLocks noChangeArrowheads="1" noChangeShapeType="1"/>
          </p:cNvSpPr>
          <p:nvPr/>
        </p:nvSpPr>
        <p:spPr bwMode="auto">
          <a:xfrm>
            <a:off x="838200" y="457200"/>
            <a:ext cx="7620000" cy="1143000"/>
          </a:xfrm>
          <a:prstGeom prst="rect">
            <a:avLst/>
          </a:prstGeom>
        </p:spPr>
        <p:txBody>
          <a:bodyPr wrap="none" fromWordArt="1">
            <a:prstTxWarp prst="textPlain">
              <a:avLst>
                <a:gd name="adj" fmla="val 50000"/>
              </a:avLst>
            </a:prstTxWarp>
          </a:bodyPr>
          <a:lstStyle/>
          <a:p>
            <a:pPr algn="ctr"/>
            <a:r>
              <a:rPr lang="en-US" sz="3600" kern="10" dirty="0">
                <a:ln w="19050">
                  <a:solidFill>
                    <a:srgbClr val="99CCFF"/>
                  </a:solidFill>
                  <a:round/>
                  <a:headEnd/>
                  <a:tailEnd/>
                </a:ln>
                <a:solidFill>
                  <a:srgbClr val="0066CC"/>
                </a:solidFill>
                <a:effectLst>
                  <a:outerShdw dist="35921" dir="2700000" algn="ctr" rotWithShape="0">
                    <a:srgbClr val="990000"/>
                  </a:outerShdw>
                </a:effectLst>
                <a:latin typeface="Times New Roman" pitchFamily="18" charset="0"/>
                <a:cs typeface="Times New Roman" pitchFamily="18" charset="0"/>
              </a:rPr>
              <a:t>Using High Power</a:t>
            </a:r>
          </a:p>
        </p:txBody>
      </p:sp>
      <p:sp>
        <p:nvSpPr>
          <p:cNvPr id="50179" name="TextBox 6"/>
          <p:cNvSpPr txBox="1">
            <a:spLocks noChangeArrowheads="1"/>
          </p:cNvSpPr>
          <p:nvPr/>
        </p:nvSpPr>
        <p:spPr bwMode="auto">
          <a:xfrm>
            <a:off x="685800" y="1600200"/>
            <a:ext cx="7772400" cy="1289071"/>
          </a:xfrm>
          <a:prstGeom prst="rect">
            <a:avLst/>
          </a:prstGeom>
          <a:noFill/>
          <a:ln w="9525">
            <a:noFill/>
            <a:miter lim="800000"/>
            <a:headEnd/>
            <a:tailEnd/>
          </a:ln>
        </p:spPr>
        <p:txBody>
          <a:bodyPr>
            <a:spAutoFit/>
          </a:bodyPr>
          <a:lstStyle/>
          <a:p>
            <a:pPr algn="ctr">
              <a:lnSpc>
                <a:spcPct val="150000"/>
              </a:lnSpc>
            </a:pPr>
            <a:r>
              <a:rPr lang="en-US" sz="1800" b="1" dirty="0">
                <a:effectLst>
                  <a:outerShdw blurRad="38100" dist="38100" dir="2700000" algn="tl">
                    <a:srgbClr val="000000">
                      <a:alpha val="43137"/>
                    </a:srgbClr>
                  </a:outerShdw>
                </a:effectLst>
              </a:rPr>
              <a:t>Focus only with fine focus. </a:t>
            </a:r>
            <a:endParaRPr lang="en-US" sz="1800" b="1" dirty="0" smtClean="0">
              <a:effectLst>
                <a:outerShdw blurRad="38100" dist="38100" dir="2700000" algn="tl">
                  <a:srgbClr val="000000">
                    <a:alpha val="43137"/>
                  </a:srgbClr>
                </a:outerShdw>
              </a:effectLst>
            </a:endParaRPr>
          </a:p>
          <a:p>
            <a:pPr algn="ctr">
              <a:lnSpc>
                <a:spcPct val="150000"/>
              </a:lnSpc>
            </a:pPr>
            <a:r>
              <a:rPr lang="en-US" sz="1800" b="1" dirty="0" smtClean="0">
                <a:effectLst>
                  <a:outerShdw blurRad="38100" dist="38100" dir="2700000" algn="tl">
                    <a:srgbClr val="000000">
                      <a:alpha val="43137"/>
                    </a:srgbClr>
                  </a:outerShdw>
                </a:effectLst>
              </a:rPr>
              <a:t>Hopefully</a:t>
            </a:r>
            <a:r>
              <a:rPr lang="en-US" sz="1800" b="1" dirty="0">
                <a:effectLst>
                  <a:outerShdw blurRad="38100" dist="38100" dir="2700000" algn="tl">
                    <a:srgbClr val="000000">
                      <a:alpha val="43137"/>
                    </a:srgbClr>
                  </a:outerShdw>
                </a:effectLst>
              </a:rPr>
              <a:t>, the specimen will come into focus easily. </a:t>
            </a:r>
            <a:endParaRPr lang="en-US" sz="1800" b="1" dirty="0" smtClean="0">
              <a:effectLst>
                <a:outerShdw blurRad="38100" dist="38100" dir="2700000" algn="tl">
                  <a:srgbClr val="000000">
                    <a:alpha val="43137"/>
                  </a:srgbClr>
                </a:outerShdw>
              </a:effectLst>
            </a:endParaRPr>
          </a:p>
          <a:p>
            <a:pPr algn="ctr">
              <a:lnSpc>
                <a:spcPct val="150000"/>
              </a:lnSpc>
            </a:pPr>
            <a:r>
              <a:rPr lang="en-US" sz="1800" b="1" dirty="0" smtClean="0">
                <a:effectLst>
                  <a:outerShdw blurRad="38100" dist="38100" dir="2700000" algn="tl">
                    <a:srgbClr val="000000">
                      <a:alpha val="43137"/>
                    </a:srgbClr>
                  </a:outerShdw>
                </a:effectLst>
              </a:rPr>
              <a:t>Do </a:t>
            </a:r>
            <a:r>
              <a:rPr lang="en-US" sz="1800" b="1" dirty="0">
                <a:effectLst>
                  <a:outerShdw blurRad="38100" dist="38100" dir="2700000" algn="tl">
                    <a:srgbClr val="000000">
                      <a:alpha val="43137"/>
                    </a:srgbClr>
                  </a:outerShdw>
                </a:effectLst>
              </a:rPr>
              <a:t>not change focus dramatically.</a:t>
            </a:r>
          </a:p>
        </p:txBody>
      </p:sp>
      <p:pic>
        <p:nvPicPr>
          <p:cNvPr id="50180" name="Picture 5" descr="05_rotate_100x_lens_in_P1092674crop.jpg"/>
          <p:cNvPicPr>
            <a:picLocks noChangeAspect="1"/>
          </p:cNvPicPr>
          <p:nvPr/>
        </p:nvPicPr>
        <p:blipFill>
          <a:blip r:embed="rId3"/>
          <a:srcRect/>
          <a:stretch>
            <a:fillRect/>
          </a:stretch>
        </p:blipFill>
        <p:spPr bwMode="auto">
          <a:xfrm>
            <a:off x="2590800" y="3179666"/>
            <a:ext cx="3810000" cy="2992534"/>
          </a:xfrm>
          <a:prstGeom prst="rect">
            <a:avLst/>
          </a:prstGeom>
          <a:noFill/>
          <a:ln w="9525">
            <a:noFill/>
            <a:miter lim="800000"/>
            <a:headEnd/>
            <a:tailEnd/>
          </a:ln>
        </p:spPr>
      </p:pic>
      <p:sp>
        <p:nvSpPr>
          <p:cNvPr id="5" name="Content Placeholder 2"/>
          <p:cNvSpPr txBox="1">
            <a:spLocks/>
          </p:cNvSpPr>
          <p:nvPr/>
        </p:nvSpPr>
        <p:spPr bwMode="auto">
          <a:xfrm>
            <a:off x="381000" y="6248400"/>
            <a:ext cx="8382000" cy="304800"/>
          </a:xfrm>
          <a:prstGeom prst="rect">
            <a:avLst/>
          </a:prstGeom>
          <a:noFill/>
          <a:ln w="9525">
            <a:noFill/>
            <a:miter lim="800000"/>
            <a:headEnd/>
            <a:tailEnd/>
          </a:ln>
          <a:effectLst/>
        </p:spPr>
        <p:txBody>
          <a:bodyPr vert="horz" wrap="square" lIns="91436" tIns="45716" rIns="91436" bIns="45716" numCol="1" anchor="t" anchorCtr="0" compatLnSpc="1">
            <a:prstTxWarp prst="textNoShape">
              <a:avLst/>
            </a:prstTxWarp>
          </a:bodyPr>
          <a:lstStyle/>
          <a:p>
            <a:pPr marL="342842" marR="0" lvl="0" indent="-342842" algn="ctr" defTabSz="914400" rtl="0" eaLnBrk="1" fontAlgn="base" latinLnBrk="0" hangingPunct="1">
              <a:lnSpc>
                <a:spcPct val="100000"/>
              </a:lnSpc>
              <a:spcBef>
                <a:spcPct val="20000"/>
              </a:spcBef>
              <a:spcAft>
                <a:spcPct val="0"/>
              </a:spcAft>
              <a:buClr>
                <a:schemeClr val="accent1"/>
              </a:buClr>
              <a:buSzTx/>
              <a:buFontTx/>
              <a:buNone/>
              <a:tabLst/>
              <a:defRPr/>
            </a:pPr>
            <a:r>
              <a:rPr lang="en-US" sz="1200" kern="0" dirty="0" smtClean="0">
                <a:latin typeface="Times New Roman" pitchFamily="18" charset="0"/>
                <a:cs typeface="Times New Roman" pitchFamily="18" charset="0"/>
              </a:rPr>
              <a:t>© s</a:t>
            </a:r>
            <a:r>
              <a:rPr kumimoji="0" lang="en-US" sz="1200" i="0" u="none" strike="noStrike" kern="0" cap="none" spc="0" normalizeH="0" baseline="0" noProof="0" dirty="0" err="1" smtClean="0">
                <a:ln>
                  <a:noFill/>
                </a:ln>
                <a:solidFill>
                  <a:schemeClr val="tx1"/>
                </a:solidFill>
                <a:uLnTx/>
                <a:uFillTx/>
                <a:latin typeface="Times New Roman" pitchFamily="18" charset="0"/>
                <a:ea typeface="+mn-ea"/>
                <a:cs typeface="Times New Roman" pitchFamily="18" charset="0"/>
              </a:rPr>
              <a:t>atish</a:t>
            </a:r>
            <a:r>
              <a:rPr kumimoji="0" lang="en-US" sz="1200" i="0" u="none" strike="noStrike" kern="0" cap="none" spc="0" normalizeH="0" baseline="0" noProof="0" dirty="0" smtClean="0">
                <a:ln>
                  <a:noFill/>
                </a:ln>
                <a:solidFill>
                  <a:schemeClr val="tx1"/>
                </a:solidFill>
                <a:uLnTx/>
                <a:uFillTx/>
                <a:latin typeface="Times New Roman" pitchFamily="18" charset="0"/>
                <a:ea typeface="+mn-ea"/>
                <a:cs typeface="Times New Roman" pitchFamily="18" charset="0"/>
              </a:rPr>
              <a:t> </a:t>
            </a:r>
            <a:r>
              <a:rPr lang="en-US" sz="1200" kern="0" dirty="0" err="1" smtClean="0">
                <a:latin typeface="Times New Roman" pitchFamily="18" charset="0"/>
                <a:cs typeface="Times New Roman" pitchFamily="18" charset="0"/>
              </a:rPr>
              <a:t>s</a:t>
            </a:r>
            <a:r>
              <a:rPr kumimoji="0" lang="en-US" sz="1200" i="0" u="none" strike="noStrike" kern="0" cap="none" spc="0" normalizeH="0" baseline="0" noProof="0" dirty="0" err="1" smtClean="0">
                <a:ln>
                  <a:noFill/>
                </a:ln>
                <a:solidFill>
                  <a:schemeClr val="tx1"/>
                </a:solidFill>
                <a:uLnTx/>
                <a:uFillTx/>
                <a:latin typeface="Times New Roman" pitchFamily="18" charset="0"/>
                <a:ea typeface="+mn-ea"/>
                <a:cs typeface="Times New Roman" pitchFamily="18" charset="0"/>
              </a:rPr>
              <a:t>arfare</a:t>
            </a:r>
            <a:r>
              <a:rPr kumimoji="0" lang="en-US" sz="1200" i="0" u="none" strike="noStrike" kern="0" cap="none" spc="0" normalizeH="0" baseline="0" noProof="0" dirty="0" smtClean="0">
                <a:ln>
                  <a:noFill/>
                </a:ln>
                <a:solidFill>
                  <a:schemeClr val="tx1"/>
                </a:solidFill>
                <a:uLnTx/>
                <a:uFillTx/>
                <a:latin typeface="Times New Roman" pitchFamily="18" charset="0"/>
                <a:ea typeface="+mn-ea"/>
                <a:cs typeface="Times New Roman" pitchFamily="18" charset="0"/>
              </a:rPr>
              <a:t> </a:t>
            </a:r>
            <a:endParaRPr kumimoji="0" lang="en-US" sz="1200" i="0" u="none" strike="noStrike" kern="0" cap="none" spc="0" normalizeH="0" baseline="0" noProof="0" dirty="0">
              <a:ln>
                <a:noFill/>
              </a:ln>
              <a:solidFill>
                <a:schemeClr val="tx1"/>
              </a:solidFill>
              <a:uLnTx/>
              <a:uFillTx/>
              <a:latin typeface="Times New Roman" pitchFamily="18" charset="0"/>
              <a:ea typeface="+mn-ea"/>
              <a:cs typeface="Times New Roman" pitchFamily="18" charset="0"/>
            </a:endParaRPr>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41" name="WordArt 5"/>
          <p:cNvSpPr>
            <a:spLocks noChangeArrowheads="1" noChangeShapeType="1"/>
          </p:cNvSpPr>
          <p:nvPr/>
        </p:nvSpPr>
        <p:spPr bwMode="auto">
          <a:xfrm>
            <a:off x="838200" y="381000"/>
            <a:ext cx="7620000" cy="1143000"/>
          </a:xfrm>
          <a:prstGeom prst="rect">
            <a:avLst/>
          </a:prstGeom>
        </p:spPr>
        <p:txBody>
          <a:bodyPr wrap="none" fromWordArt="1">
            <a:prstTxWarp prst="textPlain">
              <a:avLst>
                <a:gd name="adj" fmla="val 50000"/>
              </a:avLst>
            </a:prstTxWarp>
          </a:bodyPr>
          <a:lstStyle/>
          <a:p>
            <a:pPr algn="ctr">
              <a:defRPr/>
            </a:pPr>
            <a:r>
              <a:rPr lang="en-US" sz="3600" kern="10" dirty="0">
                <a:ln w="19050">
                  <a:solidFill>
                    <a:srgbClr val="99CCFF"/>
                  </a:solidFill>
                  <a:round/>
                  <a:headEnd/>
                  <a:tailEnd/>
                </a:ln>
                <a:solidFill>
                  <a:srgbClr val="0066CC"/>
                </a:solidFill>
                <a:effectLst>
                  <a:outerShdw dist="35921" dir="2700000" algn="ctr" rotWithShape="0">
                    <a:srgbClr val="990000"/>
                  </a:outerShdw>
                </a:effectLst>
                <a:latin typeface="Times New Roman" pitchFamily="18" charset="0"/>
                <a:cs typeface="Times New Roman" pitchFamily="18" charset="0"/>
              </a:rPr>
              <a:t>Using </a:t>
            </a:r>
            <a:r>
              <a:rPr lang="en-US" sz="3600" kern="10" dirty="0">
                <a:ln w="19050">
                  <a:solidFill>
                    <a:srgbClr val="99CCFF"/>
                  </a:solidFill>
                  <a:round/>
                  <a:headEnd/>
                  <a:tailEnd/>
                </a:ln>
                <a:solidFill>
                  <a:srgbClr val="0066CC"/>
                </a:solidFill>
                <a:latin typeface="Times New Roman" pitchFamily="18" charset="0"/>
                <a:cs typeface="Times New Roman" pitchFamily="18" charset="0"/>
              </a:rPr>
              <a:t>High</a:t>
            </a:r>
            <a:r>
              <a:rPr lang="en-US" sz="3600" kern="10" dirty="0">
                <a:ln w="19050">
                  <a:solidFill>
                    <a:srgbClr val="99CCFF"/>
                  </a:solidFill>
                  <a:round/>
                  <a:headEnd/>
                  <a:tailEnd/>
                </a:ln>
                <a:solidFill>
                  <a:srgbClr val="0066CC"/>
                </a:solidFill>
                <a:effectLst>
                  <a:outerShdw dist="35921" dir="2700000" algn="ctr" rotWithShape="0">
                    <a:srgbClr val="990000"/>
                  </a:outerShdw>
                </a:effectLst>
                <a:latin typeface="Times New Roman" pitchFamily="18" charset="0"/>
                <a:cs typeface="Times New Roman" pitchFamily="18" charset="0"/>
              </a:rPr>
              <a:t> Power</a:t>
            </a:r>
          </a:p>
        </p:txBody>
      </p:sp>
      <p:sp>
        <p:nvSpPr>
          <p:cNvPr id="51203" name="TextBox 6"/>
          <p:cNvSpPr txBox="1">
            <a:spLocks noChangeArrowheads="1"/>
          </p:cNvSpPr>
          <p:nvPr/>
        </p:nvSpPr>
        <p:spPr bwMode="auto">
          <a:xfrm>
            <a:off x="381000" y="1752600"/>
            <a:ext cx="8382000" cy="2169825"/>
          </a:xfrm>
          <a:prstGeom prst="rect">
            <a:avLst/>
          </a:prstGeom>
          <a:noFill/>
          <a:ln w="9525">
            <a:noFill/>
            <a:miter lim="800000"/>
            <a:headEnd/>
            <a:tailEnd/>
          </a:ln>
        </p:spPr>
        <p:txBody>
          <a:bodyPr wrap="square">
            <a:spAutoFit/>
          </a:bodyPr>
          <a:lstStyle/>
          <a:p>
            <a:pPr algn="ctr">
              <a:lnSpc>
                <a:spcPct val="150000"/>
              </a:lnSpc>
            </a:pPr>
            <a:r>
              <a:rPr lang="en-US" sz="1800" b="1" dirty="0">
                <a:effectLst>
                  <a:outerShdw blurRad="38100" dist="38100" dir="2700000" algn="tl">
                    <a:srgbClr val="000000">
                      <a:alpha val="43137"/>
                    </a:srgbClr>
                  </a:outerShdw>
                </a:effectLst>
              </a:rPr>
              <a:t>Clean up!: When you have finished for the </a:t>
            </a:r>
            <a:r>
              <a:rPr lang="en-US" sz="1800" b="1" dirty="0" smtClean="0">
                <a:effectLst>
                  <a:outerShdw blurRad="38100" dist="38100" dir="2700000" algn="tl">
                    <a:srgbClr val="000000">
                      <a:alpha val="43137"/>
                    </a:srgbClr>
                  </a:outerShdw>
                </a:effectLst>
              </a:rPr>
              <a:t>day.</a:t>
            </a:r>
          </a:p>
          <a:p>
            <a:pPr algn="ctr">
              <a:lnSpc>
                <a:spcPct val="150000"/>
              </a:lnSpc>
            </a:pPr>
            <a:r>
              <a:rPr lang="en-US" sz="1800" b="1" dirty="0" smtClean="0">
                <a:effectLst>
                  <a:outerShdw blurRad="38100" dist="38100" dir="2700000" algn="tl">
                    <a:srgbClr val="000000">
                      <a:alpha val="43137"/>
                    </a:srgbClr>
                  </a:outerShdw>
                </a:effectLst>
              </a:rPr>
              <a:t> Wipe </a:t>
            </a:r>
            <a:r>
              <a:rPr lang="en-US" sz="1800" b="1" dirty="0">
                <a:effectLst>
                  <a:outerShdw blurRad="38100" dist="38100" dir="2700000" algn="tl">
                    <a:srgbClr val="000000">
                      <a:alpha val="43137"/>
                    </a:srgbClr>
                  </a:outerShdw>
                </a:effectLst>
              </a:rPr>
              <a:t>the 100x oil immersion objective carefully with lens paper to remove all oil. </a:t>
            </a:r>
            <a:endParaRPr lang="en-US" sz="1800" b="1" dirty="0" smtClean="0">
              <a:effectLst>
                <a:outerShdw blurRad="38100" dist="38100" dir="2700000" algn="tl">
                  <a:srgbClr val="000000">
                    <a:alpha val="43137"/>
                  </a:srgbClr>
                </a:outerShdw>
              </a:effectLst>
            </a:endParaRPr>
          </a:p>
          <a:p>
            <a:pPr algn="ctr">
              <a:lnSpc>
                <a:spcPct val="150000"/>
              </a:lnSpc>
            </a:pPr>
            <a:r>
              <a:rPr lang="en-US" sz="1800" b="1" dirty="0" smtClean="0">
                <a:effectLst>
                  <a:outerShdw blurRad="38100" dist="38100" dir="2700000" algn="tl">
                    <a:srgbClr val="000000">
                      <a:alpha val="43137"/>
                    </a:srgbClr>
                  </a:outerShdw>
                </a:effectLst>
              </a:rPr>
              <a:t>Wipe </a:t>
            </a:r>
            <a:r>
              <a:rPr lang="en-US" sz="1800" b="1" dirty="0">
                <a:effectLst>
                  <a:outerShdw blurRad="38100" dist="38100" dir="2700000" algn="tl">
                    <a:srgbClr val="000000">
                      <a:alpha val="43137"/>
                    </a:srgbClr>
                  </a:outerShdw>
                </a:effectLst>
              </a:rPr>
              <a:t>oil from the slide thoroughly with a </a:t>
            </a:r>
            <a:r>
              <a:rPr lang="en-US" sz="1800" b="1" dirty="0" smtClean="0">
                <a:effectLst>
                  <a:outerShdw blurRad="38100" dist="38100" dir="2700000" algn="tl">
                    <a:srgbClr val="000000">
                      <a:alpha val="43137"/>
                    </a:srgbClr>
                  </a:outerShdw>
                </a:effectLst>
              </a:rPr>
              <a:t>Kim wipe. </a:t>
            </a:r>
          </a:p>
          <a:p>
            <a:pPr algn="ctr">
              <a:lnSpc>
                <a:spcPct val="150000"/>
              </a:lnSpc>
            </a:pPr>
            <a:r>
              <a:rPr lang="en-US" sz="1800" b="1" dirty="0" smtClean="0">
                <a:effectLst>
                  <a:outerShdw blurRad="38100" dist="38100" dir="2700000" algn="tl">
                    <a:srgbClr val="000000">
                      <a:alpha val="43137"/>
                    </a:srgbClr>
                  </a:outerShdw>
                </a:effectLst>
              </a:rPr>
              <a:t>Cleanse </a:t>
            </a:r>
            <a:r>
              <a:rPr lang="en-US" sz="1800" b="1" dirty="0">
                <a:effectLst>
                  <a:outerShdw blurRad="38100" dist="38100" dir="2700000" algn="tl">
                    <a:srgbClr val="000000">
                      <a:alpha val="43137"/>
                    </a:srgbClr>
                  </a:outerShdw>
                </a:effectLst>
              </a:rPr>
              <a:t>stage should any oil have spilled on it. </a:t>
            </a:r>
            <a:endParaRPr lang="en-US" sz="1800" b="1" dirty="0" smtClean="0">
              <a:effectLst>
                <a:outerShdw blurRad="38100" dist="38100" dir="2700000" algn="tl">
                  <a:srgbClr val="000000">
                    <a:alpha val="43137"/>
                  </a:srgbClr>
                </a:outerShdw>
              </a:effectLst>
            </a:endParaRPr>
          </a:p>
          <a:p>
            <a:pPr algn="ctr">
              <a:lnSpc>
                <a:spcPct val="150000"/>
              </a:lnSpc>
            </a:pPr>
            <a:r>
              <a:rPr lang="en-US" sz="1800" b="1" dirty="0" smtClean="0">
                <a:effectLst>
                  <a:outerShdw blurRad="38100" dist="38100" dir="2700000" algn="tl">
                    <a:srgbClr val="000000">
                      <a:alpha val="43137"/>
                    </a:srgbClr>
                  </a:outerShdw>
                </a:effectLst>
              </a:rPr>
              <a:t>Recap </a:t>
            </a:r>
            <a:r>
              <a:rPr lang="en-US" sz="1800" b="1" dirty="0">
                <a:effectLst>
                  <a:outerShdw blurRad="38100" dist="38100" dir="2700000" algn="tl">
                    <a:srgbClr val="000000">
                      <a:alpha val="43137"/>
                    </a:srgbClr>
                  </a:outerShdw>
                </a:effectLst>
              </a:rPr>
              <a:t>the immersion oil container securely, replace in drawer.</a:t>
            </a:r>
          </a:p>
        </p:txBody>
      </p:sp>
      <p:sp>
        <p:nvSpPr>
          <p:cNvPr id="4" name="Content Placeholder 2"/>
          <p:cNvSpPr txBox="1">
            <a:spLocks/>
          </p:cNvSpPr>
          <p:nvPr/>
        </p:nvSpPr>
        <p:spPr bwMode="auto">
          <a:xfrm>
            <a:off x="381000" y="6172200"/>
            <a:ext cx="8382000" cy="304800"/>
          </a:xfrm>
          <a:prstGeom prst="rect">
            <a:avLst/>
          </a:prstGeom>
          <a:noFill/>
          <a:ln w="9525">
            <a:noFill/>
            <a:miter lim="800000"/>
            <a:headEnd/>
            <a:tailEnd/>
          </a:ln>
          <a:effectLst/>
        </p:spPr>
        <p:txBody>
          <a:bodyPr vert="horz" wrap="square" lIns="91436" tIns="45716" rIns="91436" bIns="45716" numCol="1" anchor="t" anchorCtr="0" compatLnSpc="1">
            <a:prstTxWarp prst="textNoShape">
              <a:avLst/>
            </a:prstTxWarp>
          </a:bodyPr>
          <a:lstStyle/>
          <a:p>
            <a:pPr marL="342842" marR="0" lvl="0" indent="-342842" algn="ctr" defTabSz="914400" rtl="0" eaLnBrk="1" fontAlgn="base" latinLnBrk="0" hangingPunct="1">
              <a:lnSpc>
                <a:spcPct val="100000"/>
              </a:lnSpc>
              <a:spcBef>
                <a:spcPct val="20000"/>
              </a:spcBef>
              <a:spcAft>
                <a:spcPct val="0"/>
              </a:spcAft>
              <a:buClr>
                <a:schemeClr val="accent1"/>
              </a:buClr>
              <a:buSzTx/>
              <a:buFontTx/>
              <a:buNone/>
              <a:tabLst/>
              <a:defRPr/>
            </a:pPr>
            <a:r>
              <a:rPr lang="en-US" sz="1200" kern="0" dirty="0" smtClean="0">
                <a:latin typeface="Times New Roman" pitchFamily="18" charset="0"/>
                <a:cs typeface="Times New Roman" pitchFamily="18" charset="0"/>
              </a:rPr>
              <a:t>© s</a:t>
            </a:r>
            <a:r>
              <a:rPr kumimoji="0" lang="en-US" sz="1200" i="0" u="none" strike="noStrike" kern="0" cap="none" spc="0" normalizeH="0" baseline="0" noProof="0" dirty="0" err="1" smtClean="0">
                <a:ln>
                  <a:noFill/>
                </a:ln>
                <a:solidFill>
                  <a:schemeClr val="tx1"/>
                </a:solidFill>
                <a:uLnTx/>
                <a:uFillTx/>
                <a:latin typeface="Times New Roman" pitchFamily="18" charset="0"/>
                <a:ea typeface="+mn-ea"/>
                <a:cs typeface="Times New Roman" pitchFamily="18" charset="0"/>
              </a:rPr>
              <a:t>atish</a:t>
            </a:r>
            <a:r>
              <a:rPr kumimoji="0" lang="en-US" sz="1200" i="0" u="none" strike="noStrike" kern="0" cap="none" spc="0" normalizeH="0" baseline="0" noProof="0" dirty="0" smtClean="0">
                <a:ln>
                  <a:noFill/>
                </a:ln>
                <a:solidFill>
                  <a:schemeClr val="tx1"/>
                </a:solidFill>
                <a:uLnTx/>
                <a:uFillTx/>
                <a:latin typeface="Times New Roman" pitchFamily="18" charset="0"/>
                <a:ea typeface="+mn-ea"/>
                <a:cs typeface="Times New Roman" pitchFamily="18" charset="0"/>
              </a:rPr>
              <a:t> </a:t>
            </a:r>
            <a:r>
              <a:rPr lang="en-US" sz="1200" kern="0" dirty="0" err="1" smtClean="0">
                <a:latin typeface="Times New Roman" pitchFamily="18" charset="0"/>
                <a:cs typeface="Times New Roman" pitchFamily="18" charset="0"/>
              </a:rPr>
              <a:t>s</a:t>
            </a:r>
            <a:r>
              <a:rPr kumimoji="0" lang="en-US" sz="1200" i="0" u="none" strike="noStrike" kern="0" cap="none" spc="0" normalizeH="0" baseline="0" noProof="0" dirty="0" err="1" smtClean="0">
                <a:ln>
                  <a:noFill/>
                </a:ln>
                <a:solidFill>
                  <a:schemeClr val="tx1"/>
                </a:solidFill>
                <a:uLnTx/>
                <a:uFillTx/>
                <a:latin typeface="Times New Roman" pitchFamily="18" charset="0"/>
                <a:ea typeface="+mn-ea"/>
                <a:cs typeface="Times New Roman" pitchFamily="18" charset="0"/>
              </a:rPr>
              <a:t>arfare</a:t>
            </a:r>
            <a:r>
              <a:rPr kumimoji="0" lang="en-US" sz="1200" i="0" u="none" strike="noStrike" kern="0" cap="none" spc="0" normalizeH="0" baseline="0" noProof="0" dirty="0" smtClean="0">
                <a:ln>
                  <a:noFill/>
                </a:ln>
                <a:solidFill>
                  <a:schemeClr val="tx1"/>
                </a:solidFill>
                <a:uLnTx/>
                <a:uFillTx/>
                <a:latin typeface="Times New Roman" pitchFamily="18" charset="0"/>
                <a:ea typeface="+mn-ea"/>
                <a:cs typeface="Times New Roman" pitchFamily="18" charset="0"/>
              </a:rPr>
              <a:t> </a:t>
            </a:r>
            <a:endParaRPr kumimoji="0" lang="en-US" sz="1200" i="0" u="none" strike="noStrike" kern="0" cap="none" spc="0" normalizeH="0" baseline="0" noProof="0" dirty="0">
              <a:ln>
                <a:noFill/>
              </a:ln>
              <a:solidFill>
                <a:schemeClr val="tx1"/>
              </a:solidFill>
              <a:uLnTx/>
              <a:uFillTx/>
              <a:latin typeface="Times New Roman" pitchFamily="18" charset="0"/>
              <a:ea typeface="+mn-ea"/>
              <a:cs typeface="Times New Roman" pitchFamily="18" charset="0"/>
            </a:endParaRPr>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3"/>
          <p:cNvSpPr>
            <a:spLocks noGrp="1" noChangeArrowheads="1"/>
          </p:cNvSpPr>
          <p:nvPr>
            <p:ph type="body" idx="1"/>
          </p:nvPr>
        </p:nvSpPr>
        <p:spPr>
          <a:xfrm>
            <a:off x="685800" y="1600200"/>
            <a:ext cx="7924800" cy="3886200"/>
          </a:xfrm>
        </p:spPr>
        <p:txBody>
          <a:bodyPr/>
          <a:lstStyle/>
          <a:p>
            <a:pPr eaLnBrk="1" hangingPunct="1">
              <a:lnSpc>
                <a:spcPct val="150000"/>
              </a:lnSpc>
              <a:buFont typeface="Wingdings" pitchFamily="2" charset="2"/>
              <a:buChar char="ü"/>
            </a:pPr>
            <a:r>
              <a:rPr lang="en-US" sz="1800" b="1" dirty="0" smtClean="0">
                <a:effectLst>
                  <a:outerShdw blurRad="38100" dist="38100" dir="2700000" algn="tl">
                    <a:srgbClr val="000000">
                      <a:alpha val="43137"/>
                    </a:srgbClr>
                  </a:outerShdw>
                </a:effectLst>
                <a:latin typeface="Times New Roman" pitchFamily="18" charset="0"/>
                <a:cs typeface="Times New Roman" pitchFamily="18" charset="0"/>
              </a:rPr>
              <a:t>Always carry with 2 hands</a:t>
            </a:r>
          </a:p>
          <a:p>
            <a:pPr eaLnBrk="1" hangingPunct="1">
              <a:lnSpc>
                <a:spcPct val="150000"/>
              </a:lnSpc>
              <a:buFont typeface="Wingdings" pitchFamily="2" charset="2"/>
              <a:buChar char="ü"/>
            </a:pPr>
            <a:r>
              <a:rPr lang="en-US" sz="1800" b="1" dirty="0" smtClean="0">
                <a:effectLst>
                  <a:outerShdw blurRad="38100" dist="38100" dir="2700000" algn="tl">
                    <a:srgbClr val="000000">
                      <a:alpha val="43137"/>
                    </a:srgbClr>
                  </a:outerShdw>
                </a:effectLst>
                <a:latin typeface="Times New Roman" pitchFamily="18" charset="0"/>
                <a:cs typeface="Times New Roman" pitchFamily="18" charset="0"/>
              </a:rPr>
              <a:t> Never touch the lenses with your fingers</a:t>
            </a:r>
          </a:p>
          <a:p>
            <a:pPr eaLnBrk="1" hangingPunct="1">
              <a:lnSpc>
                <a:spcPct val="150000"/>
              </a:lnSpc>
              <a:buFont typeface="Wingdings" pitchFamily="2" charset="2"/>
              <a:buChar char="ü"/>
            </a:pPr>
            <a:r>
              <a:rPr lang="en-US" sz="1800" b="1" dirty="0" smtClean="0">
                <a:effectLst>
                  <a:outerShdw blurRad="38100" dist="38100" dir="2700000" algn="tl">
                    <a:srgbClr val="000000">
                      <a:alpha val="43137"/>
                    </a:srgbClr>
                  </a:outerShdw>
                </a:effectLst>
                <a:latin typeface="Times New Roman" pitchFamily="18" charset="0"/>
                <a:cs typeface="Times New Roman" pitchFamily="18" charset="0"/>
              </a:rPr>
              <a:t> Only use lens paper for cleaning</a:t>
            </a:r>
          </a:p>
          <a:p>
            <a:pPr eaLnBrk="1" hangingPunct="1">
              <a:lnSpc>
                <a:spcPct val="150000"/>
              </a:lnSpc>
              <a:buFont typeface="Wingdings" pitchFamily="2" charset="2"/>
              <a:buChar char="ü"/>
            </a:pPr>
            <a:r>
              <a:rPr lang="en-US" sz="1800" b="1" dirty="0" smtClean="0">
                <a:effectLst>
                  <a:outerShdw blurRad="38100" dist="38100" dir="2700000" algn="tl">
                    <a:srgbClr val="000000">
                      <a:alpha val="43137"/>
                    </a:srgbClr>
                  </a:outerShdw>
                </a:effectLst>
                <a:latin typeface="Times New Roman" pitchFamily="18" charset="0"/>
                <a:cs typeface="Times New Roman" pitchFamily="18" charset="0"/>
              </a:rPr>
              <a:t> Do not force knobs</a:t>
            </a:r>
          </a:p>
          <a:p>
            <a:pPr eaLnBrk="1" hangingPunct="1">
              <a:lnSpc>
                <a:spcPct val="150000"/>
              </a:lnSpc>
              <a:buFont typeface="Wingdings" pitchFamily="2" charset="2"/>
              <a:buChar char="ü"/>
            </a:pPr>
            <a:r>
              <a:rPr lang="en-US" sz="1800" b="1" dirty="0" smtClean="0">
                <a:effectLst>
                  <a:outerShdw blurRad="38100" dist="38100" dir="2700000" algn="tl">
                    <a:srgbClr val="000000">
                      <a:alpha val="43137"/>
                    </a:srgbClr>
                  </a:outerShdw>
                </a:effectLst>
                <a:latin typeface="Times New Roman" pitchFamily="18" charset="0"/>
                <a:cs typeface="Times New Roman" pitchFamily="18" charset="0"/>
              </a:rPr>
              <a:t> Keep objects clear of desk and cords</a:t>
            </a:r>
          </a:p>
          <a:p>
            <a:pPr eaLnBrk="1" hangingPunct="1">
              <a:lnSpc>
                <a:spcPct val="150000"/>
              </a:lnSpc>
              <a:buFont typeface="Wingdings" pitchFamily="2" charset="2"/>
              <a:buChar char="ü"/>
            </a:pPr>
            <a:r>
              <a:rPr lang="en-US" sz="1800" b="1" dirty="0" smtClean="0">
                <a:effectLst>
                  <a:outerShdw blurRad="38100" dist="38100" dir="2700000" algn="tl">
                    <a:srgbClr val="000000">
                      <a:alpha val="43137"/>
                    </a:srgbClr>
                  </a:outerShdw>
                </a:effectLst>
                <a:latin typeface="Times New Roman" pitchFamily="18" charset="0"/>
                <a:cs typeface="Times New Roman" pitchFamily="18" charset="0"/>
              </a:rPr>
              <a:t> When you are finished with your "scope", rotate the nosepiece so that it's on the low power objective</a:t>
            </a:r>
          </a:p>
          <a:p>
            <a:pPr eaLnBrk="1" hangingPunct="1">
              <a:lnSpc>
                <a:spcPct val="150000"/>
              </a:lnSpc>
              <a:buFont typeface="Wingdings" pitchFamily="2" charset="2"/>
              <a:buChar char="ü"/>
            </a:pPr>
            <a:r>
              <a:rPr lang="en-US" sz="1800" b="1" dirty="0" smtClean="0">
                <a:effectLst>
                  <a:outerShdw blurRad="38100" dist="38100" dir="2700000" algn="tl">
                    <a:srgbClr val="000000">
                      <a:alpha val="43137"/>
                    </a:srgbClr>
                  </a:outerShdw>
                </a:effectLst>
                <a:latin typeface="Times New Roman" pitchFamily="18" charset="0"/>
                <a:cs typeface="Times New Roman" pitchFamily="18" charset="0"/>
              </a:rPr>
              <a:t>Roll the stage down to lowest level and then replace the dust cover</a:t>
            </a:r>
          </a:p>
        </p:txBody>
      </p:sp>
      <p:sp>
        <p:nvSpPr>
          <p:cNvPr id="26627" name="WordArt 6"/>
          <p:cNvSpPr>
            <a:spLocks noChangeArrowheads="1" noChangeShapeType="1"/>
          </p:cNvSpPr>
          <p:nvPr/>
        </p:nvSpPr>
        <p:spPr bwMode="auto">
          <a:xfrm>
            <a:off x="838200" y="381000"/>
            <a:ext cx="7620000" cy="914400"/>
          </a:xfrm>
          <a:prstGeom prst="rect">
            <a:avLst/>
          </a:prstGeom>
        </p:spPr>
        <p:txBody>
          <a:bodyPr wrap="none" fromWordArt="1">
            <a:prstTxWarp prst="textPlain">
              <a:avLst>
                <a:gd name="adj" fmla="val 50000"/>
              </a:avLst>
            </a:prstTxWarp>
          </a:bodyPr>
          <a:lstStyle/>
          <a:p>
            <a:pPr algn="ctr"/>
            <a:r>
              <a:rPr lang="en-US" sz="3600" kern="10" dirty="0">
                <a:ln w="19050">
                  <a:solidFill>
                    <a:srgbClr val="99CCFF"/>
                  </a:solidFill>
                  <a:round/>
                  <a:headEnd/>
                  <a:tailEnd/>
                </a:ln>
                <a:solidFill>
                  <a:srgbClr val="0066CC"/>
                </a:solidFill>
                <a:effectLst>
                  <a:outerShdw dist="35921" dir="2700000" algn="ctr" rotWithShape="0">
                    <a:srgbClr val="990000"/>
                  </a:outerShdw>
                </a:effectLst>
                <a:latin typeface="Times New Roman" pitchFamily="18" charset="0"/>
                <a:cs typeface="Times New Roman" pitchFamily="18" charset="0"/>
              </a:rPr>
              <a:t>Microscope Care</a:t>
            </a:r>
          </a:p>
        </p:txBody>
      </p:sp>
      <p:sp>
        <p:nvSpPr>
          <p:cNvPr id="4" name="Content Placeholder 2"/>
          <p:cNvSpPr txBox="1">
            <a:spLocks/>
          </p:cNvSpPr>
          <p:nvPr/>
        </p:nvSpPr>
        <p:spPr bwMode="auto">
          <a:xfrm>
            <a:off x="381000" y="6172200"/>
            <a:ext cx="8382000" cy="304800"/>
          </a:xfrm>
          <a:prstGeom prst="rect">
            <a:avLst/>
          </a:prstGeom>
          <a:noFill/>
          <a:ln w="9525">
            <a:noFill/>
            <a:miter lim="800000"/>
            <a:headEnd/>
            <a:tailEnd/>
          </a:ln>
          <a:effectLst/>
        </p:spPr>
        <p:txBody>
          <a:bodyPr vert="horz" wrap="square" lIns="91436" tIns="45716" rIns="91436" bIns="45716" numCol="1" anchor="t" anchorCtr="0" compatLnSpc="1">
            <a:prstTxWarp prst="textNoShape">
              <a:avLst/>
            </a:prstTxWarp>
          </a:bodyPr>
          <a:lstStyle/>
          <a:p>
            <a:pPr marL="342842" marR="0" lvl="0" indent="-342842" algn="ctr" defTabSz="914400" rtl="0" eaLnBrk="1" fontAlgn="base" latinLnBrk="0" hangingPunct="1">
              <a:lnSpc>
                <a:spcPct val="100000"/>
              </a:lnSpc>
              <a:spcBef>
                <a:spcPct val="20000"/>
              </a:spcBef>
              <a:spcAft>
                <a:spcPct val="0"/>
              </a:spcAft>
              <a:buClr>
                <a:schemeClr val="accent1"/>
              </a:buClr>
              <a:buSzTx/>
              <a:buFontTx/>
              <a:buNone/>
              <a:tabLst/>
              <a:defRPr/>
            </a:pPr>
            <a:r>
              <a:rPr lang="en-US" sz="1200" kern="0" dirty="0" smtClean="0">
                <a:latin typeface="Times New Roman" pitchFamily="18" charset="0"/>
                <a:cs typeface="Times New Roman" pitchFamily="18" charset="0"/>
              </a:rPr>
              <a:t>© s</a:t>
            </a:r>
            <a:r>
              <a:rPr kumimoji="0" lang="en-US" sz="1200" i="0" u="none" strike="noStrike" kern="0" cap="none" spc="0" normalizeH="0" baseline="0" noProof="0" dirty="0" err="1" smtClean="0">
                <a:ln>
                  <a:noFill/>
                </a:ln>
                <a:solidFill>
                  <a:schemeClr val="tx1"/>
                </a:solidFill>
                <a:uLnTx/>
                <a:uFillTx/>
                <a:latin typeface="Times New Roman" pitchFamily="18" charset="0"/>
                <a:ea typeface="+mn-ea"/>
                <a:cs typeface="Times New Roman" pitchFamily="18" charset="0"/>
              </a:rPr>
              <a:t>atish</a:t>
            </a:r>
            <a:r>
              <a:rPr kumimoji="0" lang="en-US" sz="1200" i="0" u="none" strike="noStrike" kern="0" cap="none" spc="0" normalizeH="0" baseline="0" noProof="0" dirty="0" smtClean="0">
                <a:ln>
                  <a:noFill/>
                </a:ln>
                <a:solidFill>
                  <a:schemeClr val="tx1"/>
                </a:solidFill>
                <a:uLnTx/>
                <a:uFillTx/>
                <a:latin typeface="Times New Roman" pitchFamily="18" charset="0"/>
                <a:ea typeface="+mn-ea"/>
                <a:cs typeface="Times New Roman" pitchFamily="18" charset="0"/>
              </a:rPr>
              <a:t> </a:t>
            </a:r>
            <a:r>
              <a:rPr lang="en-US" sz="1200" kern="0" dirty="0" err="1" smtClean="0">
                <a:latin typeface="Times New Roman" pitchFamily="18" charset="0"/>
                <a:cs typeface="Times New Roman" pitchFamily="18" charset="0"/>
              </a:rPr>
              <a:t>s</a:t>
            </a:r>
            <a:r>
              <a:rPr kumimoji="0" lang="en-US" sz="1200" i="0" u="none" strike="noStrike" kern="0" cap="none" spc="0" normalizeH="0" baseline="0" noProof="0" dirty="0" err="1" smtClean="0">
                <a:ln>
                  <a:noFill/>
                </a:ln>
                <a:solidFill>
                  <a:schemeClr val="tx1"/>
                </a:solidFill>
                <a:uLnTx/>
                <a:uFillTx/>
                <a:latin typeface="Times New Roman" pitchFamily="18" charset="0"/>
                <a:ea typeface="+mn-ea"/>
                <a:cs typeface="Times New Roman" pitchFamily="18" charset="0"/>
              </a:rPr>
              <a:t>arfare</a:t>
            </a:r>
            <a:r>
              <a:rPr kumimoji="0" lang="en-US" sz="1200" i="0" u="none" strike="noStrike" kern="0" cap="none" spc="0" normalizeH="0" baseline="0" noProof="0" dirty="0" smtClean="0">
                <a:ln>
                  <a:noFill/>
                </a:ln>
                <a:solidFill>
                  <a:schemeClr val="tx1"/>
                </a:solidFill>
                <a:uLnTx/>
                <a:uFillTx/>
                <a:latin typeface="Times New Roman" pitchFamily="18" charset="0"/>
                <a:ea typeface="+mn-ea"/>
                <a:cs typeface="Times New Roman" pitchFamily="18" charset="0"/>
              </a:rPr>
              <a:t> </a:t>
            </a:r>
            <a:endParaRPr kumimoji="0" lang="en-US" sz="1200" i="0" u="none" strike="noStrike" kern="0" cap="none" spc="0" normalizeH="0" baseline="0" noProof="0" dirty="0">
              <a:ln>
                <a:noFill/>
              </a:ln>
              <a:solidFill>
                <a:schemeClr val="tx1"/>
              </a:solidFill>
              <a:uLnTx/>
              <a:uFillTx/>
              <a:latin typeface="Times New Roman" pitchFamily="18" charset="0"/>
              <a:ea typeface="+mn-ea"/>
              <a:cs typeface="Times New Roman" pitchFamily="18"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72400" cy="1066800"/>
          </a:xfrm>
        </p:spPr>
        <p:txBody>
          <a:bodyPr numCol="1"/>
          <a:lstStyle/>
          <a:p>
            <a:pPr algn="ctr">
              <a:lnSpc>
                <a:spcPct val="150000"/>
              </a:lnSpc>
            </a:pPr>
            <a:r>
              <a:rPr lang="en-US" sz="2400" b="1" dirty="0" smtClean="0">
                <a:effectLst>
                  <a:outerShdw blurRad="38100" dist="38100" dir="2700000" algn="tl">
                    <a:srgbClr val="000000">
                      <a:alpha val="43137"/>
                    </a:srgbClr>
                  </a:outerShdw>
                </a:effectLst>
                <a:latin typeface="Times New Roman" pitchFamily="18" charset="0"/>
                <a:cs typeface="Times New Roman" pitchFamily="18" charset="0"/>
              </a:rPr>
              <a:t>F.Y.B.Sc – Zoology – Semester I – Course 2 </a:t>
            </a:r>
            <a:br>
              <a:rPr lang="en-US" sz="2400" b="1" dirty="0" smtClean="0">
                <a:effectLst>
                  <a:outerShdw blurRad="38100" dist="38100" dir="2700000" algn="tl">
                    <a:srgbClr val="000000">
                      <a:alpha val="43137"/>
                    </a:srgbClr>
                  </a:outerShdw>
                </a:effectLst>
                <a:latin typeface="Times New Roman" pitchFamily="18" charset="0"/>
                <a:cs typeface="Times New Roman" pitchFamily="18" charset="0"/>
              </a:rPr>
            </a:br>
            <a:r>
              <a:rPr lang="en-US" sz="2400" b="1" dirty="0" smtClean="0">
                <a:effectLst>
                  <a:outerShdw blurRad="38100" dist="38100" dir="2700000" algn="tl">
                    <a:srgbClr val="000000">
                      <a:alpha val="43137"/>
                    </a:srgbClr>
                  </a:outerShdw>
                </a:effectLst>
                <a:latin typeface="Times New Roman" pitchFamily="18" charset="0"/>
                <a:cs typeface="Times New Roman" pitchFamily="18" charset="0"/>
              </a:rPr>
              <a:t> Unit 3 – Instrumentation</a:t>
            </a:r>
            <a:endParaRPr lang="en-US" sz="24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Title 1"/>
          <p:cNvSpPr txBox="1">
            <a:spLocks/>
          </p:cNvSpPr>
          <p:nvPr/>
        </p:nvSpPr>
        <p:spPr bwMode="auto">
          <a:xfrm>
            <a:off x="685800" y="1981200"/>
            <a:ext cx="1752600" cy="609600"/>
          </a:xfrm>
          <a:prstGeom prst="rect">
            <a:avLst/>
          </a:prstGeom>
          <a:noFill/>
          <a:ln w="9525">
            <a:noFill/>
            <a:miter lim="800000"/>
            <a:headEnd/>
            <a:tailEnd/>
          </a:ln>
          <a:effectLst/>
        </p:spPr>
        <p:txBody>
          <a:bodyPr vert="horz" wrap="square" lIns="91436" tIns="45716" rIns="91436" bIns="45716" numCol="1" anchor="b" anchorCtr="0" compatLnSpc="1">
            <a:prstTxWarp prst="textNoShape">
              <a:avLst/>
            </a:prstTxWarp>
          </a:bodyPr>
          <a:lstStyle/>
          <a:p>
            <a:pPr marL="0" marR="0" lvl="0" indent="0" defTabSz="914400" rtl="0" eaLnBrk="1" fontAlgn="base" latinLnBrk="0" hangingPunct="1">
              <a:lnSpc>
                <a:spcPct val="150000"/>
              </a:lnSpc>
              <a:spcBef>
                <a:spcPct val="0"/>
              </a:spcBef>
              <a:spcAft>
                <a:spcPct val="0"/>
              </a:spcAft>
              <a:buClrTx/>
              <a:buSzTx/>
              <a:buFontTx/>
              <a:buNone/>
              <a:tabLst/>
              <a:defRPr/>
            </a:pPr>
            <a:r>
              <a:rPr kumimoji="0" lang="en-US" sz="2400" b="1" i="0" u="none" strike="noStrike" kern="0" cap="none" spc="0" normalizeH="0" baseline="0" noProof="0" dirty="0" smtClean="0">
                <a:ln>
                  <a:noFill/>
                </a:ln>
                <a:solidFill>
                  <a:schemeClr val="tx2"/>
                </a:solidFill>
                <a:effectLst>
                  <a:outerShdw blurRad="38100" dist="38100" dir="2700000" algn="tl">
                    <a:srgbClr val="000000">
                      <a:alpha val="43137"/>
                    </a:srgbClr>
                  </a:outerShdw>
                </a:effectLst>
                <a:uLnTx/>
                <a:uFillTx/>
                <a:latin typeface="Times New Roman" pitchFamily="18" charset="0"/>
                <a:ea typeface="+mj-ea"/>
                <a:cs typeface="Times New Roman" pitchFamily="18" charset="0"/>
              </a:rPr>
              <a:t>Objectives</a:t>
            </a:r>
            <a:endParaRPr kumimoji="0" lang="en-US" sz="2400" b="1" i="0" u="none" strike="noStrike" kern="0" cap="none" spc="0" normalizeH="0" baseline="0" noProof="0" dirty="0">
              <a:ln>
                <a:noFill/>
              </a:ln>
              <a:solidFill>
                <a:schemeClr val="tx2"/>
              </a:solidFill>
              <a:effectLst>
                <a:outerShdw blurRad="38100" dist="38100" dir="2700000" algn="tl">
                  <a:srgbClr val="000000">
                    <a:alpha val="43137"/>
                  </a:srgbClr>
                </a:outerShdw>
              </a:effectLst>
              <a:uLnTx/>
              <a:uFillTx/>
              <a:latin typeface="Times New Roman" pitchFamily="18" charset="0"/>
              <a:ea typeface="+mj-ea"/>
              <a:cs typeface="Times New Roman" pitchFamily="18" charset="0"/>
            </a:endParaRPr>
          </a:p>
        </p:txBody>
      </p:sp>
      <p:sp>
        <p:nvSpPr>
          <p:cNvPr id="4" name="Rectangle 3"/>
          <p:cNvSpPr txBox="1">
            <a:spLocks noChangeArrowheads="1"/>
          </p:cNvSpPr>
          <p:nvPr/>
        </p:nvSpPr>
        <p:spPr bwMode="auto">
          <a:xfrm>
            <a:off x="381000" y="2667000"/>
            <a:ext cx="8382000" cy="1143000"/>
          </a:xfrm>
          <a:prstGeom prst="rect">
            <a:avLst/>
          </a:prstGeom>
          <a:noFill/>
          <a:ln w="9525">
            <a:noFill/>
            <a:miter lim="800000"/>
            <a:headEnd/>
            <a:tailEnd/>
          </a:ln>
          <a:effectLst/>
        </p:spPr>
        <p:txBody>
          <a:bodyPr vert="horz" wrap="square" lIns="91436" tIns="45716" rIns="91436" bIns="45716" numCol="1" anchor="t" anchorCtr="0" compatLnSpc="1">
            <a:prstTxWarp prst="textNoShape">
              <a:avLst/>
            </a:prstTxWarp>
          </a:bodyPr>
          <a:lstStyle/>
          <a:p>
            <a:pPr marL="342842" lvl="0" indent="-342842" algn="just">
              <a:lnSpc>
                <a:spcPct val="150000"/>
              </a:lnSpc>
              <a:spcBef>
                <a:spcPct val="20000"/>
              </a:spcBef>
              <a:buClr>
                <a:schemeClr val="tx1"/>
              </a:buClr>
              <a:buFont typeface="Wingdings" pitchFamily="2" charset="2"/>
              <a:buChar char="ü"/>
              <a:defRPr/>
            </a:pPr>
            <a:r>
              <a:rPr kumimoji="0" lang="en-US" sz="1800" b="1" i="0" u="none" strike="noStrike" kern="0" cap="none" spc="0" normalizeH="0" baseline="0" noProof="0" dirty="0" smtClean="0">
                <a:ln>
                  <a:noFill/>
                </a:ln>
                <a:solidFill>
                  <a:schemeClr val="tx1"/>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 Increase awareness</a:t>
            </a:r>
            <a:r>
              <a:rPr kumimoji="0" lang="en-US" sz="1800" b="1" i="0" u="none" strike="noStrike" kern="0" cap="none" spc="0" normalizeH="0" noProof="0" dirty="0" smtClean="0">
                <a:ln>
                  <a:noFill/>
                </a:ln>
                <a:solidFill>
                  <a:schemeClr val="tx1"/>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 </a:t>
            </a:r>
            <a:r>
              <a:rPr lang="en-US" sz="1800" b="1" kern="0" dirty="0" smtClean="0">
                <a:effectLst>
                  <a:outerShdw blurRad="38100" dist="38100" dir="2700000" algn="tl">
                    <a:srgbClr val="000000">
                      <a:alpha val="43137"/>
                    </a:srgbClr>
                  </a:outerShdw>
                </a:effectLst>
                <a:latin typeface="Times New Roman" pitchFamily="18" charset="0"/>
                <a:cs typeface="Times New Roman" pitchFamily="18" charset="0"/>
              </a:rPr>
              <a:t> about instruments and hazardous chemicals</a:t>
            </a:r>
          </a:p>
          <a:p>
            <a:pPr marL="342842" lvl="0" indent="-342842" algn="just">
              <a:lnSpc>
                <a:spcPct val="150000"/>
              </a:lnSpc>
              <a:spcBef>
                <a:spcPct val="20000"/>
              </a:spcBef>
              <a:buClr>
                <a:schemeClr val="tx1"/>
              </a:buClr>
              <a:buFont typeface="Wingdings" pitchFamily="2" charset="2"/>
              <a:buChar char="ü"/>
              <a:defRPr/>
            </a:pPr>
            <a:r>
              <a:rPr kumimoji="0" lang="en-US" sz="1800" b="1" i="0" u="none" strike="noStrike" kern="0" cap="none" spc="0" normalizeH="0" baseline="0" noProof="0" dirty="0" smtClean="0">
                <a:ln>
                  <a:noFill/>
                </a:ln>
                <a:solidFill>
                  <a:schemeClr val="tx1"/>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 Training for handling, use,</a:t>
            </a:r>
            <a:r>
              <a:rPr kumimoji="0" lang="en-US" sz="1800" b="1" i="0" u="none" strike="noStrike" kern="0" cap="none" spc="0" normalizeH="0" noProof="0" dirty="0" smtClean="0">
                <a:ln>
                  <a:noFill/>
                </a:ln>
                <a:solidFill>
                  <a:schemeClr val="tx1"/>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 care and maintenance of instruments</a:t>
            </a:r>
            <a:endParaRPr kumimoji="0" lang="en-US" sz="1800" b="1" i="0" u="none" strike="noStrike" kern="0" cap="none" spc="0" normalizeH="0" baseline="0" noProof="0" dirty="0" smtClean="0">
              <a:ln>
                <a:noFill/>
              </a:ln>
              <a:solidFill>
                <a:schemeClr val="tx1"/>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endParaRPr>
          </a:p>
          <a:p>
            <a:pPr marL="342842" lvl="0" indent="-342842" algn="just">
              <a:lnSpc>
                <a:spcPct val="150000"/>
              </a:lnSpc>
              <a:spcBef>
                <a:spcPct val="20000"/>
              </a:spcBef>
              <a:buClr>
                <a:schemeClr val="tx1"/>
              </a:buClr>
              <a:defRPr/>
            </a:pPr>
            <a:endParaRPr kumimoji="0" lang="en-US" sz="1800" b="1" i="0" u="none" strike="noStrike" kern="0" cap="none" spc="0" normalizeH="0" baseline="0" noProof="0" dirty="0">
              <a:ln>
                <a:noFill/>
              </a:ln>
              <a:solidFill>
                <a:schemeClr val="tx1"/>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endParaRPr>
          </a:p>
        </p:txBody>
      </p:sp>
      <p:sp>
        <p:nvSpPr>
          <p:cNvPr id="5" name="Title 1"/>
          <p:cNvSpPr txBox="1">
            <a:spLocks/>
          </p:cNvSpPr>
          <p:nvPr/>
        </p:nvSpPr>
        <p:spPr bwMode="auto">
          <a:xfrm>
            <a:off x="685800" y="3810000"/>
            <a:ext cx="2743200" cy="609600"/>
          </a:xfrm>
          <a:prstGeom prst="rect">
            <a:avLst/>
          </a:prstGeom>
          <a:noFill/>
          <a:ln w="9525">
            <a:noFill/>
            <a:miter lim="800000"/>
            <a:headEnd/>
            <a:tailEnd/>
          </a:ln>
          <a:effectLst/>
        </p:spPr>
        <p:txBody>
          <a:bodyPr vert="horz" wrap="square" lIns="91436" tIns="45716" rIns="91436" bIns="45716" numCol="1" anchor="b" anchorCtr="0" compatLnSpc="1">
            <a:prstTxWarp prst="textNoShape">
              <a:avLst/>
            </a:prstTxWarp>
          </a:bodyPr>
          <a:lstStyle/>
          <a:p>
            <a:pPr marL="0" marR="0" lvl="0" indent="0" defTabSz="914400" rtl="0" eaLnBrk="1" fontAlgn="base" latinLnBrk="0" hangingPunct="1">
              <a:lnSpc>
                <a:spcPct val="150000"/>
              </a:lnSpc>
              <a:spcBef>
                <a:spcPct val="0"/>
              </a:spcBef>
              <a:spcAft>
                <a:spcPct val="0"/>
              </a:spcAft>
              <a:buClrTx/>
              <a:buSzTx/>
              <a:buFontTx/>
              <a:buNone/>
              <a:tabLst/>
              <a:defRPr/>
            </a:pPr>
            <a:r>
              <a:rPr kumimoji="0" lang="en-US" sz="2400" b="1" i="0" u="none" strike="noStrike" kern="0" cap="none" spc="0" normalizeH="0" baseline="0" noProof="0" dirty="0" smtClean="0">
                <a:ln>
                  <a:noFill/>
                </a:ln>
                <a:solidFill>
                  <a:schemeClr val="tx2"/>
                </a:solidFill>
                <a:effectLst>
                  <a:outerShdw blurRad="38100" dist="38100" dir="2700000" algn="tl">
                    <a:srgbClr val="000000">
                      <a:alpha val="43137"/>
                    </a:srgbClr>
                  </a:outerShdw>
                </a:effectLst>
                <a:uLnTx/>
                <a:uFillTx/>
                <a:latin typeface="Times New Roman" pitchFamily="18" charset="0"/>
                <a:ea typeface="+mj-ea"/>
                <a:cs typeface="Times New Roman" pitchFamily="18" charset="0"/>
              </a:rPr>
              <a:t>Desired Outcome</a:t>
            </a:r>
            <a:endParaRPr kumimoji="0" lang="en-US" sz="2400" b="1" i="0" u="none" strike="noStrike" kern="0" cap="none" spc="0" normalizeH="0" baseline="0" noProof="0" dirty="0">
              <a:ln>
                <a:noFill/>
              </a:ln>
              <a:solidFill>
                <a:schemeClr val="tx2"/>
              </a:solidFill>
              <a:effectLst>
                <a:outerShdw blurRad="38100" dist="38100" dir="2700000" algn="tl">
                  <a:srgbClr val="000000">
                    <a:alpha val="43137"/>
                  </a:srgbClr>
                </a:outerShdw>
              </a:effectLst>
              <a:uLnTx/>
              <a:uFillTx/>
              <a:latin typeface="Times New Roman" pitchFamily="18" charset="0"/>
              <a:ea typeface="+mj-ea"/>
              <a:cs typeface="Times New Roman" pitchFamily="18" charset="0"/>
            </a:endParaRPr>
          </a:p>
        </p:txBody>
      </p:sp>
      <p:sp>
        <p:nvSpPr>
          <p:cNvPr id="6" name="Rectangle 3"/>
          <p:cNvSpPr txBox="1">
            <a:spLocks noChangeArrowheads="1"/>
          </p:cNvSpPr>
          <p:nvPr/>
        </p:nvSpPr>
        <p:spPr bwMode="auto">
          <a:xfrm>
            <a:off x="381000" y="4495800"/>
            <a:ext cx="8382000" cy="1143000"/>
          </a:xfrm>
          <a:prstGeom prst="rect">
            <a:avLst/>
          </a:prstGeom>
          <a:noFill/>
          <a:ln w="9525">
            <a:noFill/>
            <a:miter lim="800000"/>
            <a:headEnd/>
            <a:tailEnd/>
          </a:ln>
          <a:effectLst/>
        </p:spPr>
        <p:txBody>
          <a:bodyPr vert="horz" wrap="square" lIns="91436" tIns="45716" rIns="91436" bIns="45716" numCol="1" anchor="t" anchorCtr="0" compatLnSpc="1">
            <a:prstTxWarp prst="textNoShape">
              <a:avLst/>
            </a:prstTxWarp>
          </a:bodyPr>
          <a:lstStyle/>
          <a:p>
            <a:pPr marL="342842" lvl="0" indent="-342842" algn="just">
              <a:lnSpc>
                <a:spcPct val="150000"/>
              </a:lnSpc>
              <a:spcBef>
                <a:spcPct val="20000"/>
              </a:spcBef>
              <a:buClr>
                <a:schemeClr val="tx1"/>
              </a:buClr>
              <a:buFont typeface="Wingdings" pitchFamily="2" charset="2"/>
              <a:buChar char="ü"/>
              <a:defRPr/>
            </a:pPr>
            <a:r>
              <a:rPr kumimoji="0" lang="en-US" sz="1800" b="1" i="0" u="none" strike="noStrike" kern="0" cap="none" spc="0" normalizeH="0" baseline="0" noProof="0" dirty="0" smtClean="0">
                <a:ln>
                  <a:noFill/>
                </a:ln>
                <a:solidFill>
                  <a:schemeClr val="tx1"/>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 Learn and improve skills</a:t>
            </a:r>
            <a:r>
              <a:rPr kumimoji="0" lang="en-US" sz="1800" b="1" i="0" u="none" strike="noStrike" kern="0" cap="none" spc="0" normalizeH="0" noProof="0" dirty="0" smtClean="0">
                <a:ln>
                  <a:noFill/>
                </a:ln>
                <a:solidFill>
                  <a:schemeClr val="tx1"/>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 in selection and use of </a:t>
            </a:r>
            <a:r>
              <a:rPr lang="en-US" sz="1800" b="1" kern="0" dirty="0" smtClean="0">
                <a:effectLst>
                  <a:outerShdw blurRad="38100" dist="38100" dir="2700000" algn="tl">
                    <a:srgbClr val="000000">
                      <a:alpha val="43137"/>
                    </a:srgbClr>
                  </a:outerShdw>
                </a:effectLst>
                <a:latin typeface="Times New Roman" pitchFamily="18" charset="0"/>
                <a:cs typeface="Times New Roman" pitchFamily="18" charset="0"/>
              </a:rPr>
              <a:t>instruments</a:t>
            </a:r>
          </a:p>
          <a:p>
            <a:pPr marL="342842" lvl="0" indent="-342842" algn="just">
              <a:lnSpc>
                <a:spcPct val="150000"/>
              </a:lnSpc>
              <a:spcBef>
                <a:spcPct val="20000"/>
              </a:spcBef>
              <a:buClr>
                <a:schemeClr val="tx1"/>
              </a:buClr>
              <a:buFont typeface="Wingdings" pitchFamily="2" charset="2"/>
              <a:buChar char="ü"/>
              <a:defRPr/>
            </a:pPr>
            <a:r>
              <a:rPr kumimoji="0" lang="en-US" sz="1800" b="1" i="0" u="none" strike="noStrike" kern="0" cap="none" spc="0" normalizeH="0" baseline="0" noProof="0" dirty="0" smtClean="0">
                <a:ln>
                  <a:noFill/>
                </a:ln>
                <a:solidFill>
                  <a:schemeClr val="tx1"/>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 Learn good laboratory and safety practices</a:t>
            </a:r>
          </a:p>
          <a:p>
            <a:pPr marL="342842" lvl="0" indent="-342842" algn="just">
              <a:lnSpc>
                <a:spcPct val="150000"/>
              </a:lnSpc>
              <a:spcBef>
                <a:spcPct val="20000"/>
              </a:spcBef>
              <a:buClr>
                <a:schemeClr val="tx1"/>
              </a:buClr>
              <a:defRPr/>
            </a:pPr>
            <a:endParaRPr kumimoji="0" lang="en-US" sz="1800" b="1" i="0" u="none" strike="noStrike" kern="0" cap="none" spc="0" normalizeH="0" baseline="0" noProof="0" dirty="0">
              <a:ln>
                <a:noFill/>
              </a:ln>
              <a:solidFill>
                <a:schemeClr val="tx1"/>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endParaRPr>
          </a:p>
        </p:txBody>
      </p:sp>
      <p:sp>
        <p:nvSpPr>
          <p:cNvPr id="8" name="Content Placeholder 2"/>
          <p:cNvSpPr txBox="1">
            <a:spLocks/>
          </p:cNvSpPr>
          <p:nvPr/>
        </p:nvSpPr>
        <p:spPr bwMode="auto">
          <a:xfrm>
            <a:off x="381000" y="6172200"/>
            <a:ext cx="8382000" cy="304800"/>
          </a:xfrm>
          <a:prstGeom prst="rect">
            <a:avLst/>
          </a:prstGeom>
          <a:noFill/>
          <a:ln w="9525">
            <a:noFill/>
            <a:miter lim="800000"/>
            <a:headEnd/>
            <a:tailEnd/>
          </a:ln>
          <a:effectLst/>
        </p:spPr>
        <p:txBody>
          <a:bodyPr vert="horz" wrap="square" lIns="91436" tIns="45716" rIns="91436" bIns="45716" numCol="1" anchor="t" anchorCtr="0" compatLnSpc="1">
            <a:prstTxWarp prst="textNoShape">
              <a:avLst/>
            </a:prstTxWarp>
          </a:bodyPr>
          <a:lstStyle/>
          <a:p>
            <a:pPr marL="342842" marR="0" lvl="0" indent="-342842" algn="ctr" defTabSz="914400" rtl="0" eaLnBrk="1" fontAlgn="base" latinLnBrk="0" hangingPunct="1">
              <a:lnSpc>
                <a:spcPct val="100000"/>
              </a:lnSpc>
              <a:spcBef>
                <a:spcPct val="20000"/>
              </a:spcBef>
              <a:spcAft>
                <a:spcPct val="0"/>
              </a:spcAft>
              <a:buClr>
                <a:schemeClr val="accent1"/>
              </a:buClr>
              <a:buSzTx/>
              <a:buFontTx/>
              <a:buNone/>
              <a:tabLst/>
              <a:defRPr/>
            </a:pPr>
            <a:r>
              <a:rPr lang="en-US" sz="1200" kern="0" dirty="0" smtClean="0">
                <a:latin typeface="Times New Roman" pitchFamily="18" charset="0"/>
                <a:cs typeface="Times New Roman" pitchFamily="18" charset="0"/>
              </a:rPr>
              <a:t>© s</a:t>
            </a:r>
            <a:r>
              <a:rPr kumimoji="0" lang="en-US" sz="1200" i="0" u="none" strike="noStrike" kern="0" cap="none" spc="0" normalizeH="0" baseline="0" noProof="0" dirty="0" err="1" smtClean="0">
                <a:ln>
                  <a:noFill/>
                </a:ln>
                <a:solidFill>
                  <a:schemeClr val="tx1"/>
                </a:solidFill>
                <a:uLnTx/>
                <a:uFillTx/>
                <a:latin typeface="Times New Roman" pitchFamily="18" charset="0"/>
                <a:ea typeface="+mn-ea"/>
                <a:cs typeface="Times New Roman" pitchFamily="18" charset="0"/>
              </a:rPr>
              <a:t>atish</a:t>
            </a:r>
            <a:r>
              <a:rPr kumimoji="0" lang="en-US" sz="1200" i="0" u="none" strike="noStrike" kern="0" cap="none" spc="0" normalizeH="0" baseline="0" noProof="0" dirty="0" smtClean="0">
                <a:ln>
                  <a:noFill/>
                </a:ln>
                <a:solidFill>
                  <a:schemeClr val="tx1"/>
                </a:solidFill>
                <a:uLnTx/>
                <a:uFillTx/>
                <a:latin typeface="Times New Roman" pitchFamily="18" charset="0"/>
                <a:ea typeface="+mn-ea"/>
                <a:cs typeface="Times New Roman" pitchFamily="18" charset="0"/>
              </a:rPr>
              <a:t> </a:t>
            </a:r>
            <a:r>
              <a:rPr lang="en-US" sz="1200" kern="0" dirty="0" err="1" smtClean="0">
                <a:latin typeface="Times New Roman" pitchFamily="18" charset="0"/>
                <a:cs typeface="Times New Roman" pitchFamily="18" charset="0"/>
              </a:rPr>
              <a:t>s</a:t>
            </a:r>
            <a:r>
              <a:rPr kumimoji="0" lang="en-US" sz="1200" i="0" u="none" strike="noStrike" kern="0" cap="none" spc="0" normalizeH="0" baseline="0" noProof="0" dirty="0" err="1" smtClean="0">
                <a:ln>
                  <a:noFill/>
                </a:ln>
                <a:solidFill>
                  <a:schemeClr val="tx1"/>
                </a:solidFill>
                <a:uLnTx/>
                <a:uFillTx/>
                <a:latin typeface="Times New Roman" pitchFamily="18" charset="0"/>
                <a:ea typeface="+mn-ea"/>
                <a:cs typeface="Times New Roman" pitchFamily="18" charset="0"/>
              </a:rPr>
              <a:t>arfare</a:t>
            </a:r>
            <a:r>
              <a:rPr kumimoji="0" lang="en-US" sz="1200" i="0" u="none" strike="noStrike" kern="0" cap="none" spc="0" normalizeH="0" baseline="0" noProof="0" dirty="0" smtClean="0">
                <a:ln>
                  <a:noFill/>
                </a:ln>
                <a:solidFill>
                  <a:schemeClr val="tx1"/>
                </a:solidFill>
                <a:uLnTx/>
                <a:uFillTx/>
                <a:latin typeface="Times New Roman" pitchFamily="18" charset="0"/>
                <a:ea typeface="+mn-ea"/>
                <a:cs typeface="Times New Roman" pitchFamily="18" charset="0"/>
              </a:rPr>
              <a:t> </a:t>
            </a:r>
            <a:endParaRPr kumimoji="0" lang="en-US" sz="1200" i="0" u="none" strike="noStrike" kern="0" cap="none" spc="0" normalizeH="0" baseline="0" noProof="0" dirty="0">
              <a:ln>
                <a:noFill/>
              </a:ln>
              <a:solidFill>
                <a:schemeClr val="tx1"/>
              </a:solidFill>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Shape 152"/>
          <p:cNvSpPr txBox="1">
            <a:spLocks noGrp="1"/>
          </p:cNvSpPr>
          <p:nvPr>
            <p:ph type="title"/>
          </p:nvPr>
        </p:nvSpPr>
        <p:spPr>
          <a:xfrm>
            <a:off x="274320" y="272641"/>
            <a:ext cx="8492782" cy="565559"/>
          </a:xfrm>
          <a:prstGeom prst="rect">
            <a:avLst/>
          </a:prstGeom>
        </p:spPr>
        <p:txBody>
          <a:bodyPr lIns="34290" tIns="34290" rIns="34290" bIns="34290" anchor="t" anchorCtr="0">
            <a:noAutofit/>
          </a:bodyPr>
          <a:lstStyle/>
          <a:p>
            <a:pPr algn="ctr"/>
            <a:r>
              <a:rPr lang="en-US" sz="24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Troubleshooting</a:t>
            </a:r>
          </a:p>
        </p:txBody>
      </p:sp>
      <p:sp>
        <p:nvSpPr>
          <p:cNvPr id="153" name="Shape 153"/>
          <p:cNvSpPr txBox="1">
            <a:spLocks noGrp="1"/>
          </p:cNvSpPr>
          <p:nvPr>
            <p:ph type="body" idx="1"/>
          </p:nvPr>
        </p:nvSpPr>
        <p:spPr>
          <a:xfrm>
            <a:off x="457199" y="822961"/>
            <a:ext cx="8229601" cy="5425439"/>
          </a:xfrm>
          <a:prstGeom prst="rect">
            <a:avLst/>
          </a:prstGeom>
        </p:spPr>
        <p:txBody>
          <a:bodyPr lIns="34290" tIns="34290" rIns="34290" bIns="34290" anchor="t" anchorCtr="0">
            <a:noAutofit/>
          </a:bodyPr>
          <a:lstStyle/>
          <a:p>
            <a:r>
              <a:rPr lang="en-US" sz="18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Occasionally you may have trouble with working your microscope. Here are some common problems and solutions.</a:t>
            </a:r>
          </a:p>
          <a:p>
            <a:endParaRPr sz="1800" b="1">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a:p>
            <a:r>
              <a:rPr lang="en-US" sz="18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1. Image is too dark!</a:t>
            </a:r>
          </a:p>
          <a:p>
            <a:r>
              <a:rPr lang="en-US" sz="1800" b="1" i="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Adjust the diaphragm, make sure your light is on.</a:t>
            </a:r>
          </a:p>
          <a:p>
            <a:endParaRPr sz="1800" b="1" i="1">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a:p>
            <a:r>
              <a:rPr lang="en-US" sz="18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2. There's a spot in my viewing field, even when I move the slide the spot stays in the same place!</a:t>
            </a:r>
          </a:p>
          <a:p>
            <a:r>
              <a:rPr lang="en-US" sz="1800" b="1" i="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Your lens is dirty. Use lens paper, and only lens paper to carefully clean the objective and ocular lens. The ocular lens can be removed to clean the inside.  The spot is probably a spec of dust.</a:t>
            </a:r>
          </a:p>
          <a:p>
            <a:endParaRPr sz="1800" b="1" i="1">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a:p>
            <a:r>
              <a:rPr lang="en-US" sz="18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3. I can't see anything under high power!</a:t>
            </a:r>
          </a:p>
          <a:p>
            <a:r>
              <a:rPr lang="en-US" sz="1800" b="1" i="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Remember the steps, if you can't focus under scanning and then low power, you won't be able to focus anything under high power</a:t>
            </a:r>
            <a:r>
              <a:rPr lang="en-US" sz="18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Start at scanning and walk through the steps again. </a:t>
            </a:r>
          </a:p>
          <a:p>
            <a:endParaRPr sz="1800" b="1">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a:p>
            <a:r>
              <a:rPr lang="en-US" sz="18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4. Only half of my viewing field is lit, it looks like there's a half-moon in there!</a:t>
            </a:r>
          </a:p>
          <a:p>
            <a:r>
              <a:rPr lang="en-US" sz="1800" b="1" i="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You probably don't have your objective fully clicked into place..</a:t>
            </a:r>
          </a:p>
        </p:txBody>
      </p:sp>
      <p:sp>
        <p:nvSpPr>
          <p:cNvPr id="4" name="Content Placeholder 2"/>
          <p:cNvSpPr txBox="1">
            <a:spLocks/>
          </p:cNvSpPr>
          <p:nvPr/>
        </p:nvSpPr>
        <p:spPr bwMode="auto">
          <a:xfrm>
            <a:off x="381000" y="6172200"/>
            <a:ext cx="8382000" cy="304800"/>
          </a:xfrm>
          <a:prstGeom prst="rect">
            <a:avLst/>
          </a:prstGeom>
          <a:noFill/>
          <a:ln w="9525">
            <a:noFill/>
            <a:miter lim="800000"/>
            <a:headEnd/>
            <a:tailEnd/>
          </a:ln>
          <a:effectLst/>
        </p:spPr>
        <p:txBody>
          <a:bodyPr vert="horz" wrap="square" lIns="91436" tIns="45716" rIns="91436" bIns="45716" numCol="1" anchor="t" anchorCtr="0" compatLnSpc="1">
            <a:prstTxWarp prst="textNoShape">
              <a:avLst/>
            </a:prstTxWarp>
          </a:bodyPr>
          <a:lstStyle/>
          <a:p>
            <a:pPr marL="342842" marR="0" lvl="0" indent="-342842" algn="ctr" defTabSz="914400" rtl="0" eaLnBrk="1" fontAlgn="base" latinLnBrk="0" hangingPunct="1">
              <a:lnSpc>
                <a:spcPct val="100000"/>
              </a:lnSpc>
              <a:spcBef>
                <a:spcPct val="20000"/>
              </a:spcBef>
              <a:spcAft>
                <a:spcPct val="0"/>
              </a:spcAft>
              <a:buClr>
                <a:schemeClr val="accent1"/>
              </a:buClr>
              <a:buSzTx/>
              <a:buFontTx/>
              <a:buNone/>
              <a:tabLst/>
              <a:defRPr/>
            </a:pPr>
            <a:r>
              <a:rPr lang="en-US" sz="1200" kern="0" dirty="0" smtClean="0">
                <a:latin typeface="Times New Roman" pitchFamily="18" charset="0"/>
                <a:cs typeface="Times New Roman" pitchFamily="18" charset="0"/>
              </a:rPr>
              <a:t>© s</a:t>
            </a:r>
            <a:r>
              <a:rPr kumimoji="0" lang="en-US" sz="1200" i="0" u="none" strike="noStrike" kern="0" cap="none" spc="0" normalizeH="0" baseline="0" noProof="0" dirty="0" err="1" smtClean="0">
                <a:ln>
                  <a:noFill/>
                </a:ln>
                <a:solidFill>
                  <a:schemeClr val="tx1"/>
                </a:solidFill>
                <a:uLnTx/>
                <a:uFillTx/>
                <a:latin typeface="Times New Roman" pitchFamily="18" charset="0"/>
                <a:ea typeface="+mn-ea"/>
                <a:cs typeface="Times New Roman" pitchFamily="18" charset="0"/>
              </a:rPr>
              <a:t>atish</a:t>
            </a:r>
            <a:r>
              <a:rPr kumimoji="0" lang="en-US" sz="1200" i="0" u="none" strike="noStrike" kern="0" cap="none" spc="0" normalizeH="0" baseline="0" noProof="0" dirty="0" smtClean="0">
                <a:ln>
                  <a:noFill/>
                </a:ln>
                <a:solidFill>
                  <a:schemeClr val="tx1"/>
                </a:solidFill>
                <a:uLnTx/>
                <a:uFillTx/>
                <a:latin typeface="Times New Roman" pitchFamily="18" charset="0"/>
                <a:ea typeface="+mn-ea"/>
                <a:cs typeface="Times New Roman" pitchFamily="18" charset="0"/>
              </a:rPr>
              <a:t> </a:t>
            </a:r>
            <a:r>
              <a:rPr lang="en-US" sz="1200" kern="0" dirty="0" err="1" smtClean="0">
                <a:latin typeface="Times New Roman" pitchFamily="18" charset="0"/>
                <a:cs typeface="Times New Roman" pitchFamily="18" charset="0"/>
              </a:rPr>
              <a:t>s</a:t>
            </a:r>
            <a:r>
              <a:rPr kumimoji="0" lang="en-US" sz="1200" i="0" u="none" strike="noStrike" kern="0" cap="none" spc="0" normalizeH="0" baseline="0" noProof="0" dirty="0" err="1" smtClean="0">
                <a:ln>
                  <a:noFill/>
                </a:ln>
                <a:solidFill>
                  <a:schemeClr val="tx1"/>
                </a:solidFill>
                <a:uLnTx/>
                <a:uFillTx/>
                <a:latin typeface="Times New Roman" pitchFamily="18" charset="0"/>
                <a:ea typeface="+mn-ea"/>
                <a:cs typeface="Times New Roman" pitchFamily="18" charset="0"/>
              </a:rPr>
              <a:t>arfare</a:t>
            </a:r>
            <a:r>
              <a:rPr kumimoji="0" lang="en-US" sz="1200" i="0" u="none" strike="noStrike" kern="0" cap="none" spc="0" normalizeH="0" baseline="0" noProof="0" dirty="0" smtClean="0">
                <a:ln>
                  <a:noFill/>
                </a:ln>
                <a:solidFill>
                  <a:schemeClr val="tx1"/>
                </a:solidFill>
                <a:uLnTx/>
                <a:uFillTx/>
                <a:latin typeface="Times New Roman" pitchFamily="18" charset="0"/>
                <a:ea typeface="+mn-ea"/>
                <a:cs typeface="Times New Roman" pitchFamily="18" charset="0"/>
              </a:rPr>
              <a:t> </a:t>
            </a:r>
            <a:endParaRPr kumimoji="0" lang="en-US" sz="1200" i="0" u="none" strike="noStrike" kern="0" cap="none" spc="0" normalizeH="0" baseline="0" noProof="0" dirty="0">
              <a:ln>
                <a:noFill/>
              </a:ln>
              <a:solidFill>
                <a:schemeClr val="tx1"/>
              </a:solidFill>
              <a:uLnTx/>
              <a:uFillTx/>
              <a:latin typeface="Times New Roman" pitchFamily="18" charset="0"/>
              <a:ea typeface="+mn-ea"/>
              <a:cs typeface="Times New Roman" pitchFamily="18"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bwMode="auto">
          <a:xfrm>
            <a:off x="381000" y="1219200"/>
            <a:ext cx="8382000" cy="4648200"/>
          </a:xfrm>
          <a:prstGeom prst="rect">
            <a:avLst/>
          </a:prstGeom>
          <a:noFill/>
          <a:ln w="9525">
            <a:noFill/>
            <a:miter lim="800000"/>
            <a:headEnd/>
            <a:tailEnd/>
          </a:ln>
          <a:effectLst/>
        </p:spPr>
        <p:txBody>
          <a:bodyPr vert="horz" wrap="square" lIns="91436" tIns="45716" rIns="91436" bIns="45716" numCol="1" anchor="t" anchorCtr="0" compatLnSpc="1">
            <a:prstTxWarp prst="textNoShape">
              <a:avLst/>
            </a:prstTxWarp>
          </a:bodyPr>
          <a:lstStyle/>
          <a:p>
            <a:pPr marL="342842" lvl="0" indent="-342842" algn="just">
              <a:lnSpc>
                <a:spcPct val="150000"/>
              </a:lnSpc>
              <a:spcBef>
                <a:spcPct val="20000"/>
              </a:spcBef>
              <a:buClr>
                <a:schemeClr val="tx1"/>
              </a:buClr>
              <a:buFont typeface="Wingdings" pitchFamily="2" charset="2"/>
              <a:buChar char="Ø"/>
              <a:defRPr/>
            </a:pPr>
            <a:r>
              <a:rPr kumimoji="0" lang="en-US" sz="1800" b="1" i="0" u="none" strike="noStrike" kern="0" cap="none" spc="0" normalizeH="0" baseline="0" noProof="0" dirty="0" smtClean="0">
                <a:ln>
                  <a:noFill/>
                </a:ln>
                <a:solidFill>
                  <a:schemeClr val="tx1"/>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 Structure, principle and applications of </a:t>
            </a:r>
            <a:r>
              <a:rPr lang="en-US" sz="1800" b="1" kern="0" dirty="0" smtClean="0">
                <a:effectLst>
                  <a:outerShdw blurRad="38100" dist="38100" dir="2700000" algn="tl">
                    <a:srgbClr val="000000">
                      <a:alpha val="43137"/>
                    </a:srgbClr>
                  </a:outerShdw>
                </a:effectLst>
                <a:latin typeface="Times New Roman" pitchFamily="18" charset="0"/>
                <a:cs typeface="Times New Roman" pitchFamily="18" charset="0"/>
              </a:rPr>
              <a:t>compound microscope </a:t>
            </a:r>
            <a:r>
              <a:rPr kumimoji="0" lang="en-US" sz="1800" b="1" i="0" u="none" strike="noStrike" kern="0" cap="none" spc="0" normalizeH="0" baseline="0" noProof="0" dirty="0" smtClean="0">
                <a:ln>
                  <a:noFill/>
                </a:ln>
                <a:solidFill>
                  <a:schemeClr val="tx1"/>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and dissecting </a:t>
            </a:r>
            <a:r>
              <a:rPr lang="en-US" sz="1800" b="1" kern="0" dirty="0" smtClean="0">
                <a:effectLst>
                  <a:outerShdw blurRad="38100" dist="38100" dir="2700000" algn="tl">
                    <a:srgbClr val="000000">
                      <a:alpha val="43137"/>
                    </a:srgbClr>
                  </a:outerShdw>
                </a:effectLst>
                <a:latin typeface="Times New Roman" pitchFamily="18" charset="0"/>
                <a:cs typeface="Times New Roman" pitchFamily="18" charset="0"/>
              </a:rPr>
              <a:t> </a:t>
            </a:r>
          </a:p>
          <a:p>
            <a:pPr marL="342842" lvl="0" indent="-342842" algn="just">
              <a:lnSpc>
                <a:spcPct val="150000"/>
              </a:lnSpc>
              <a:spcBef>
                <a:spcPct val="20000"/>
              </a:spcBef>
              <a:buClr>
                <a:schemeClr val="tx1"/>
              </a:buClr>
              <a:defRPr/>
            </a:pPr>
            <a:r>
              <a:rPr kumimoji="0" lang="en-US" sz="1800" b="1" i="0" u="none" strike="noStrike" kern="0" cap="none" spc="0" normalizeH="0" noProof="0" dirty="0" smtClean="0">
                <a:ln>
                  <a:noFill/>
                </a:ln>
                <a:solidFill>
                  <a:schemeClr val="tx1"/>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       </a:t>
            </a:r>
            <a:r>
              <a:rPr kumimoji="0" lang="en-US" sz="1800" b="1" i="0" u="none" strike="noStrike" kern="0" cap="none" spc="0" normalizeH="0" baseline="0" noProof="0" dirty="0" smtClean="0">
                <a:ln>
                  <a:noFill/>
                </a:ln>
                <a:solidFill>
                  <a:schemeClr val="tx1"/>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microscope</a:t>
            </a:r>
          </a:p>
          <a:p>
            <a:pPr marL="342842" lvl="0" indent="-342842" algn="just">
              <a:lnSpc>
                <a:spcPct val="150000"/>
              </a:lnSpc>
              <a:spcBef>
                <a:spcPct val="20000"/>
              </a:spcBef>
              <a:buClr>
                <a:schemeClr val="tx1"/>
              </a:buClr>
              <a:buFont typeface="Wingdings" pitchFamily="2" charset="2"/>
              <a:buChar char="Ø"/>
              <a:defRPr/>
            </a:pPr>
            <a:r>
              <a:rPr kumimoji="0" lang="en-US" sz="1800" b="1" i="0" u="none" strike="noStrike" kern="0" cap="none" spc="0" normalizeH="0" baseline="0" noProof="0" dirty="0" smtClean="0">
                <a:ln>
                  <a:noFill/>
                </a:ln>
                <a:solidFill>
                  <a:schemeClr val="tx1"/>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 Principle and applications of </a:t>
            </a:r>
            <a:r>
              <a:rPr lang="en-US" sz="1800" b="1" kern="0" dirty="0" smtClean="0">
                <a:effectLst>
                  <a:outerShdw blurRad="38100" dist="38100" dir="2700000" algn="tl">
                    <a:srgbClr val="000000">
                      <a:alpha val="43137"/>
                    </a:srgbClr>
                  </a:outerShdw>
                </a:effectLst>
                <a:latin typeface="Times New Roman" pitchFamily="18" charset="0"/>
                <a:cs typeface="Times New Roman" pitchFamily="18" charset="0"/>
              </a:rPr>
              <a:t>scanning electron microscope, </a:t>
            </a:r>
            <a:r>
              <a:rPr kumimoji="0" lang="en-US" sz="1800" b="1" i="0" u="none" strike="noStrike" kern="0" cap="none" spc="0" normalizeH="0" baseline="0" noProof="0" dirty="0" smtClean="0">
                <a:ln>
                  <a:noFill/>
                </a:ln>
                <a:solidFill>
                  <a:schemeClr val="tx1"/>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transmission electron microscope, phase </a:t>
            </a:r>
            <a:r>
              <a:rPr kumimoji="0" lang="en-US" sz="1800" b="1" i="0" u="none" strike="noStrike" kern="0" cap="none" spc="0" normalizeH="0" noProof="0" dirty="0" smtClean="0">
                <a:ln>
                  <a:noFill/>
                </a:ln>
                <a:solidFill>
                  <a:schemeClr val="tx1"/>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 </a:t>
            </a:r>
            <a:r>
              <a:rPr kumimoji="0" lang="en-US" sz="1800" b="1" i="0" u="none" strike="noStrike" kern="0" cap="none" spc="0" normalizeH="0" baseline="0" noProof="0" dirty="0" smtClean="0">
                <a:ln>
                  <a:noFill/>
                </a:ln>
                <a:solidFill>
                  <a:schemeClr val="tx1"/>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contrast microscope and fluorescence microscope</a:t>
            </a:r>
            <a:endParaRPr lang="en-US" sz="1800" b="1" kern="0" dirty="0" smtClean="0">
              <a:effectLst>
                <a:outerShdw blurRad="38100" dist="38100" dir="2700000" algn="tl">
                  <a:srgbClr val="000000">
                    <a:alpha val="43137"/>
                  </a:srgbClr>
                </a:outerShdw>
              </a:effectLst>
              <a:latin typeface="Times New Roman" pitchFamily="18" charset="0"/>
              <a:cs typeface="Times New Roman" pitchFamily="18" charset="0"/>
            </a:endParaRPr>
          </a:p>
          <a:p>
            <a:pPr marL="342842" lvl="0" indent="-342842" algn="just">
              <a:lnSpc>
                <a:spcPct val="150000"/>
              </a:lnSpc>
              <a:spcBef>
                <a:spcPct val="20000"/>
              </a:spcBef>
              <a:buClr>
                <a:schemeClr val="tx1"/>
              </a:buClr>
              <a:buFont typeface="Wingdings" pitchFamily="2" charset="2"/>
              <a:buChar char="Ø"/>
            </a:pPr>
            <a:r>
              <a:rPr kumimoji="0" lang="en-US" sz="1800" b="1" i="0" u="none" strike="noStrike" kern="0" cap="none" spc="0" normalizeH="0" baseline="0" noProof="0" dirty="0" smtClean="0">
                <a:ln>
                  <a:noFill/>
                </a:ln>
                <a:solidFill>
                  <a:schemeClr val="tx1"/>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Colorimetry </a:t>
            </a:r>
            <a:r>
              <a:rPr lang="en-US" sz="1800" b="1" dirty="0" smtClean="0">
                <a:effectLst>
                  <a:outerShdw blurRad="38100" dist="38100" dir="2700000" algn="tl">
                    <a:srgbClr val="000000">
                      <a:alpha val="43137"/>
                    </a:srgbClr>
                  </a:outerShdw>
                </a:effectLst>
                <a:latin typeface="Times New Roman" pitchFamily="18" charset="0"/>
                <a:cs typeface="Times New Roman" pitchFamily="18" charset="0"/>
              </a:rPr>
              <a:t>– principle and applications</a:t>
            </a:r>
            <a:r>
              <a:rPr kumimoji="0" lang="en-US" sz="1800" b="1" i="0" u="none" strike="noStrike" kern="0" cap="none" spc="0" normalizeH="0" noProof="0" dirty="0" smtClean="0">
                <a:ln>
                  <a:noFill/>
                </a:ln>
                <a:solidFill>
                  <a:schemeClr val="tx1"/>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 </a:t>
            </a:r>
            <a:endParaRPr lang="en-US" sz="1800" b="1" kern="0" baseline="0" dirty="0" smtClean="0">
              <a:effectLst>
                <a:outerShdw blurRad="38100" dist="38100" dir="2700000" algn="tl">
                  <a:srgbClr val="000000">
                    <a:alpha val="43137"/>
                  </a:srgbClr>
                </a:outerShdw>
              </a:effectLst>
              <a:latin typeface="Times New Roman" pitchFamily="18" charset="0"/>
              <a:cs typeface="Times New Roman" pitchFamily="18" charset="0"/>
            </a:endParaRPr>
          </a:p>
          <a:p>
            <a:pPr marL="342842" lvl="0" indent="-342842" algn="just">
              <a:lnSpc>
                <a:spcPct val="150000"/>
              </a:lnSpc>
              <a:spcBef>
                <a:spcPct val="20000"/>
              </a:spcBef>
              <a:buClr>
                <a:schemeClr val="tx1"/>
              </a:buClr>
              <a:buFont typeface="Wingdings" pitchFamily="2" charset="2"/>
              <a:buChar char="Ø"/>
            </a:pPr>
            <a:r>
              <a:rPr kumimoji="0" lang="en-US" sz="1800" b="1" i="0" u="none" strike="noStrike" kern="0" cap="none" spc="0" normalizeH="0" noProof="0" dirty="0" smtClean="0">
                <a:ln>
                  <a:noFill/>
                </a:ln>
                <a:solidFill>
                  <a:schemeClr val="tx1"/>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pH </a:t>
            </a:r>
            <a:r>
              <a:rPr lang="en-US" sz="1800" b="1" dirty="0" smtClean="0">
                <a:effectLst>
                  <a:outerShdw blurRad="38100" dist="38100" dir="2700000" algn="tl">
                    <a:srgbClr val="000000">
                      <a:alpha val="43137"/>
                    </a:srgbClr>
                  </a:outerShdw>
                </a:effectLst>
                <a:latin typeface="Times New Roman" pitchFamily="18" charset="0"/>
                <a:cs typeface="Times New Roman" pitchFamily="18" charset="0"/>
              </a:rPr>
              <a:t>– Sorenson's pH scale, pH meter – principle and applications</a:t>
            </a:r>
            <a:endParaRPr kumimoji="0" lang="en-US" sz="1800" b="1" i="0" u="none" strike="noStrike" kern="0" cap="none" spc="0" normalizeH="0" baseline="0" noProof="0" dirty="0" smtClean="0">
              <a:ln>
                <a:noFill/>
              </a:ln>
              <a:solidFill>
                <a:schemeClr val="tx1"/>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endParaRPr>
          </a:p>
          <a:p>
            <a:pPr marL="342842" lvl="0" indent="-342842" algn="just">
              <a:lnSpc>
                <a:spcPct val="150000"/>
              </a:lnSpc>
              <a:spcBef>
                <a:spcPct val="20000"/>
              </a:spcBef>
              <a:buClr>
                <a:schemeClr val="tx1"/>
              </a:buClr>
              <a:buFont typeface="Wingdings" pitchFamily="2" charset="2"/>
              <a:buChar char="Ø"/>
            </a:pPr>
            <a:r>
              <a:rPr kumimoji="0" lang="en-US" sz="1800" b="1" i="0" u="none" strike="noStrike" kern="0" cap="none" spc="0" normalizeH="0" baseline="0" noProof="0" dirty="0" smtClean="0">
                <a:ln>
                  <a:noFill/>
                </a:ln>
                <a:solidFill>
                  <a:schemeClr val="tx1"/>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Centrifuge</a:t>
            </a:r>
            <a:r>
              <a:rPr kumimoji="0" lang="en-US" sz="1800" b="1" i="0" u="none" strike="noStrike" kern="0" cap="none" spc="0" normalizeH="0" noProof="0" dirty="0" smtClean="0">
                <a:ln>
                  <a:noFill/>
                </a:ln>
                <a:solidFill>
                  <a:schemeClr val="tx1"/>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 </a:t>
            </a:r>
            <a:r>
              <a:rPr lang="en-US" sz="1800" b="1" dirty="0" smtClean="0">
                <a:effectLst>
                  <a:outerShdw blurRad="38100" dist="38100" dir="2700000" algn="tl">
                    <a:srgbClr val="000000">
                      <a:alpha val="43137"/>
                    </a:srgbClr>
                  </a:outerShdw>
                </a:effectLst>
                <a:latin typeface="Times New Roman" pitchFamily="18" charset="0"/>
                <a:cs typeface="Times New Roman" pitchFamily="18" charset="0"/>
              </a:rPr>
              <a:t>– principle, types (clinical, ultracentrifuges) and applications</a:t>
            </a:r>
            <a:endParaRPr kumimoji="0" lang="en-US" sz="1800" b="1" i="0" u="none" strike="noStrike" kern="0" cap="none" spc="0" normalizeH="0" baseline="0" noProof="0" dirty="0" smtClean="0">
              <a:ln>
                <a:noFill/>
              </a:ln>
              <a:solidFill>
                <a:schemeClr val="tx1"/>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endParaRPr>
          </a:p>
          <a:p>
            <a:pPr marL="342842" lvl="0" indent="-342842" algn="just">
              <a:lnSpc>
                <a:spcPct val="150000"/>
              </a:lnSpc>
              <a:spcBef>
                <a:spcPct val="20000"/>
              </a:spcBef>
              <a:buClr>
                <a:schemeClr val="tx1"/>
              </a:buClr>
              <a:buFont typeface="Wingdings" pitchFamily="2" charset="2"/>
              <a:buChar char="Ø"/>
            </a:pPr>
            <a:r>
              <a:rPr lang="en-US" sz="1800" b="1" kern="0" dirty="0" smtClean="0">
                <a:effectLst>
                  <a:outerShdw blurRad="38100" dist="38100" dir="2700000" algn="tl">
                    <a:srgbClr val="000000">
                      <a:alpha val="43137"/>
                    </a:srgbClr>
                  </a:outerShdw>
                </a:effectLst>
                <a:latin typeface="Times New Roman" pitchFamily="18" charset="0"/>
                <a:cs typeface="Times New Roman" pitchFamily="18" charset="0"/>
              </a:rPr>
              <a:t>Chromatography </a:t>
            </a:r>
            <a:r>
              <a:rPr lang="en-US" sz="1800" b="1" dirty="0" smtClean="0">
                <a:effectLst>
                  <a:outerShdw blurRad="38100" dist="38100" dir="2700000" algn="tl">
                    <a:srgbClr val="000000">
                      <a:alpha val="43137"/>
                    </a:srgbClr>
                  </a:outerShdw>
                </a:effectLst>
                <a:latin typeface="Times New Roman" pitchFamily="18" charset="0"/>
                <a:cs typeface="Times New Roman" pitchFamily="18" charset="0"/>
              </a:rPr>
              <a:t>– principle</a:t>
            </a:r>
            <a:r>
              <a:rPr lang="en-US" sz="1800" b="1" kern="0" dirty="0" smtClean="0">
                <a:effectLst>
                  <a:outerShdw blurRad="38100" dist="38100" dir="2700000" algn="tl">
                    <a:srgbClr val="000000">
                      <a:alpha val="43137"/>
                    </a:srgbClr>
                  </a:outerShdw>
                </a:effectLst>
                <a:latin typeface="Times New Roman" pitchFamily="18" charset="0"/>
                <a:cs typeface="Times New Roman" pitchFamily="18" charset="0"/>
              </a:rPr>
              <a:t>, types (paper, thin layer, column) and applications</a:t>
            </a:r>
          </a:p>
          <a:p>
            <a:pPr marL="342842" lvl="0" indent="-342842" algn="just">
              <a:lnSpc>
                <a:spcPct val="150000"/>
              </a:lnSpc>
              <a:spcBef>
                <a:spcPct val="20000"/>
              </a:spcBef>
              <a:buClr>
                <a:schemeClr val="tx1"/>
              </a:buClr>
              <a:buFont typeface="Wingdings" pitchFamily="2" charset="2"/>
              <a:buChar char="Ø"/>
            </a:pPr>
            <a:r>
              <a:rPr kumimoji="0" lang="en-US" sz="1800" b="1" i="0" u="none" strike="noStrike" kern="0" cap="none" spc="0" normalizeH="0" baseline="0" noProof="0" dirty="0" smtClean="0">
                <a:ln>
                  <a:noFill/>
                </a:ln>
                <a:solidFill>
                  <a:schemeClr val="tx1"/>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 Electrophoresis </a:t>
            </a:r>
            <a:r>
              <a:rPr lang="en-US" sz="1800" b="1" dirty="0" smtClean="0">
                <a:effectLst>
                  <a:outerShdw blurRad="38100" dist="38100" dir="2700000" algn="tl">
                    <a:srgbClr val="000000">
                      <a:alpha val="43137"/>
                    </a:srgbClr>
                  </a:outerShdw>
                </a:effectLst>
                <a:latin typeface="Times New Roman" pitchFamily="18" charset="0"/>
                <a:cs typeface="Times New Roman" pitchFamily="18" charset="0"/>
              </a:rPr>
              <a:t>–  principle, types (Agarose Gel Electrophoresis and  </a:t>
            </a:r>
          </a:p>
          <a:p>
            <a:pPr marL="342842" lvl="0" indent="-342842" algn="just">
              <a:lnSpc>
                <a:spcPct val="150000"/>
              </a:lnSpc>
              <a:spcBef>
                <a:spcPct val="20000"/>
              </a:spcBef>
              <a:buClr>
                <a:schemeClr val="tx1"/>
              </a:buClr>
            </a:pPr>
            <a:r>
              <a:rPr lang="en-US" sz="1800" b="1" dirty="0" smtClean="0">
                <a:effectLst>
                  <a:outerShdw blurRad="38100" dist="38100" dir="2700000" algn="tl">
                    <a:srgbClr val="000000">
                      <a:alpha val="43137"/>
                    </a:srgbClr>
                  </a:outerShdw>
                </a:effectLst>
                <a:latin typeface="Times New Roman" pitchFamily="18" charset="0"/>
                <a:cs typeface="Times New Roman" pitchFamily="18" charset="0"/>
              </a:rPr>
              <a:t>       PolyAcrylamide Gel Electrophoresis) and applications</a:t>
            </a:r>
            <a:endParaRPr kumimoji="0" lang="en-US" sz="1800" b="1" i="0" u="none" strike="noStrike" kern="0" cap="none" spc="0" normalizeH="0" baseline="0" noProof="0" dirty="0" smtClean="0">
              <a:ln>
                <a:noFill/>
              </a:ln>
              <a:solidFill>
                <a:schemeClr val="tx1"/>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endParaRPr>
          </a:p>
          <a:p>
            <a:pPr marL="342842" marR="0" lvl="0" indent="-342842" algn="just" defTabSz="914400" rtl="0" eaLnBrk="1" fontAlgn="base" latinLnBrk="0" hangingPunct="1">
              <a:lnSpc>
                <a:spcPct val="150000"/>
              </a:lnSpc>
              <a:spcBef>
                <a:spcPct val="20000"/>
              </a:spcBef>
              <a:spcAft>
                <a:spcPct val="0"/>
              </a:spcAft>
              <a:buClr>
                <a:schemeClr val="tx1"/>
              </a:buClr>
              <a:buSzTx/>
              <a:tabLst/>
              <a:defRPr/>
            </a:pPr>
            <a:endParaRPr kumimoji="0" lang="en-US" sz="1800" b="1" i="0" u="none" strike="noStrike" kern="0" cap="none" spc="0" normalizeH="0" baseline="0" noProof="0" dirty="0">
              <a:ln>
                <a:noFill/>
              </a:ln>
              <a:solidFill>
                <a:schemeClr val="tx1"/>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endParaRPr>
          </a:p>
        </p:txBody>
      </p:sp>
      <p:sp>
        <p:nvSpPr>
          <p:cNvPr id="5" name="Title 1"/>
          <p:cNvSpPr>
            <a:spLocks noGrp="1"/>
          </p:cNvSpPr>
          <p:nvPr>
            <p:ph type="title"/>
          </p:nvPr>
        </p:nvSpPr>
        <p:spPr>
          <a:xfrm>
            <a:off x="685800" y="381000"/>
            <a:ext cx="7772400" cy="609600"/>
          </a:xfrm>
        </p:spPr>
        <p:txBody>
          <a:bodyPr numCol="1"/>
          <a:lstStyle/>
          <a:p>
            <a:pPr algn="ctr">
              <a:lnSpc>
                <a:spcPct val="150000"/>
              </a:lnSpc>
            </a:pPr>
            <a:r>
              <a:rPr lang="en-US" sz="2400" b="1" dirty="0" smtClean="0">
                <a:effectLst>
                  <a:outerShdw blurRad="38100" dist="38100" dir="2700000" algn="tl">
                    <a:srgbClr val="000000">
                      <a:alpha val="43137"/>
                    </a:srgbClr>
                  </a:outerShdw>
                </a:effectLst>
                <a:latin typeface="Times New Roman" pitchFamily="18" charset="0"/>
                <a:cs typeface="Times New Roman" pitchFamily="18" charset="0"/>
              </a:rPr>
              <a:t>Topics to be learnt under – Instrumentation</a:t>
            </a:r>
            <a:endParaRPr lang="en-US" sz="24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7" name="Content Placeholder 2"/>
          <p:cNvSpPr txBox="1">
            <a:spLocks/>
          </p:cNvSpPr>
          <p:nvPr/>
        </p:nvSpPr>
        <p:spPr bwMode="auto">
          <a:xfrm>
            <a:off x="381000" y="6172200"/>
            <a:ext cx="8382000" cy="304800"/>
          </a:xfrm>
          <a:prstGeom prst="rect">
            <a:avLst/>
          </a:prstGeom>
          <a:noFill/>
          <a:ln w="9525">
            <a:noFill/>
            <a:miter lim="800000"/>
            <a:headEnd/>
            <a:tailEnd/>
          </a:ln>
          <a:effectLst/>
        </p:spPr>
        <p:txBody>
          <a:bodyPr vert="horz" wrap="square" lIns="91436" tIns="45716" rIns="91436" bIns="45716" numCol="1" anchor="t" anchorCtr="0" compatLnSpc="1">
            <a:prstTxWarp prst="textNoShape">
              <a:avLst/>
            </a:prstTxWarp>
          </a:bodyPr>
          <a:lstStyle/>
          <a:p>
            <a:pPr marL="342842" marR="0" lvl="0" indent="-342842" algn="ctr" defTabSz="914400" rtl="0" eaLnBrk="1" fontAlgn="base" latinLnBrk="0" hangingPunct="1">
              <a:lnSpc>
                <a:spcPct val="100000"/>
              </a:lnSpc>
              <a:spcBef>
                <a:spcPct val="20000"/>
              </a:spcBef>
              <a:spcAft>
                <a:spcPct val="0"/>
              </a:spcAft>
              <a:buClr>
                <a:schemeClr val="accent1"/>
              </a:buClr>
              <a:buSzTx/>
              <a:buFontTx/>
              <a:buNone/>
              <a:tabLst/>
              <a:defRPr/>
            </a:pPr>
            <a:r>
              <a:rPr lang="en-US" sz="1200" kern="0" dirty="0" smtClean="0">
                <a:latin typeface="Times New Roman" pitchFamily="18" charset="0"/>
                <a:cs typeface="Times New Roman" pitchFamily="18" charset="0"/>
              </a:rPr>
              <a:t>© s</a:t>
            </a:r>
            <a:r>
              <a:rPr kumimoji="0" lang="en-US" sz="1200" i="0" u="none" strike="noStrike" kern="0" cap="none" spc="0" normalizeH="0" baseline="0" noProof="0" dirty="0" err="1" smtClean="0">
                <a:ln>
                  <a:noFill/>
                </a:ln>
                <a:solidFill>
                  <a:schemeClr val="tx1"/>
                </a:solidFill>
                <a:uLnTx/>
                <a:uFillTx/>
                <a:latin typeface="Times New Roman" pitchFamily="18" charset="0"/>
                <a:ea typeface="+mn-ea"/>
                <a:cs typeface="Times New Roman" pitchFamily="18" charset="0"/>
              </a:rPr>
              <a:t>atish</a:t>
            </a:r>
            <a:r>
              <a:rPr kumimoji="0" lang="en-US" sz="1200" i="0" u="none" strike="noStrike" kern="0" cap="none" spc="0" normalizeH="0" baseline="0" noProof="0" dirty="0" smtClean="0">
                <a:ln>
                  <a:noFill/>
                </a:ln>
                <a:solidFill>
                  <a:schemeClr val="tx1"/>
                </a:solidFill>
                <a:uLnTx/>
                <a:uFillTx/>
                <a:latin typeface="Times New Roman" pitchFamily="18" charset="0"/>
                <a:ea typeface="+mn-ea"/>
                <a:cs typeface="Times New Roman" pitchFamily="18" charset="0"/>
              </a:rPr>
              <a:t> </a:t>
            </a:r>
            <a:r>
              <a:rPr lang="en-US" sz="1200" kern="0" dirty="0" err="1" smtClean="0">
                <a:latin typeface="Times New Roman" pitchFamily="18" charset="0"/>
                <a:cs typeface="Times New Roman" pitchFamily="18" charset="0"/>
              </a:rPr>
              <a:t>s</a:t>
            </a:r>
            <a:r>
              <a:rPr kumimoji="0" lang="en-US" sz="1200" i="0" u="none" strike="noStrike" kern="0" cap="none" spc="0" normalizeH="0" baseline="0" noProof="0" dirty="0" err="1" smtClean="0">
                <a:ln>
                  <a:noFill/>
                </a:ln>
                <a:solidFill>
                  <a:schemeClr val="tx1"/>
                </a:solidFill>
                <a:uLnTx/>
                <a:uFillTx/>
                <a:latin typeface="Times New Roman" pitchFamily="18" charset="0"/>
                <a:ea typeface="+mn-ea"/>
                <a:cs typeface="Times New Roman" pitchFamily="18" charset="0"/>
              </a:rPr>
              <a:t>arfare</a:t>
            </a:r>
            <a:r>
              <a:rPr kumimoji="0" lang="en-US" sz="1200" i="0" u="none" strike="noStrike" kern="0" cap="none" spc="0" normalizeH="0" baseline="0" noProof="0" dirty="0" smtClean="0">
                <a:ln>
                  <a:noFill/>
                </a:ln>
                <a:solidFill>
                  <a:schemeClr val="tx1"/>
                </a:solidFill>
                <a:uLnTx/>
                <a:uFillTx/>
                <a:latin typeface="Times New Roman" pitchFamily="18" charset="0"/>
                <a:ea typeface="+mn-ea"/>
                <a:cs typeface="Times New Roman" pitchFamily="18" charset="0"/>
              </a:rPr>
              <a:t> </a:t>
            </a:r>
            <a:endParaRPr kumimoji="0" lang="en-US" sz="1200" i="0" u="none" strike="noStrike" kern="0" cap="none" spc="0" normalizeH="0" baseline="0" noProof="0" dirty="0">
              <a:ln>
                <a:noFill/>
              </a:ln>
              <a:solidFill>
                <a:schemeClr val="tx1"/>
              </a:solidFill>
              <a:uLnTx/>
              <a:uFillTx/>
              <a:latin typeface="Times New Roman" pitchFamily="18" charset="0"/>
              <a:ea typeface="+mn-ea"/>
              <a:cs typeface="Times New Roman" pitchFamily="18"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sz="quarter"/>
          </p:nvPr>
        </p:nvSpPr>
        <p:spPr>
          <a:xfrm>
            <a:off x="1193800" y="457200"/>
            <a:ext cx="6273800" cy="609600"/>
          </a:xfrm>
        </p:spPr>
        <p:txBody>
          <a:bodyPr/>
          <a:lstStyle/>
          <a:p>
            <a:pPr eaLnBrk="1" hangingPunct="1"/>
            <a:r>
              <a:rPr lang="en-US" sz="24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Introduction to the Microscope</a:t>
            </a:r>
          </a:p>
        </p:txBody>
      </p:sp>
      <p:sp>
        <p:nvSpPr>
          <p:cNvPr id="3076" name="TextBox 9"/>
          <p:cNvSpPr txBox="1">
            <a:spLocks noChangeArrowheads="1"/>
          </p:cNvSpPr>
          <p:nvPr/>
        </p:nvSpPr>
        <p:spPr bwMode="auto">
          <a:xfrm>
            <a:off x="3124200" y="1219200"/>
            <a:ext cx="2743200" cy="2400657"/>
          </a:xfrm>
          <a:prstGeom prst="rect">
            <a:avLst/>
          </a:prstGeom>
          <a:noFill/>
          <a:ln w="9525">
            <a:noFill/>
            <a:miter lim="800000"/>
            <a:headEnd/>
            <a:tailEnd/>
          </a:ln>
        </p:spPr>
        <p:txBody>
          <a:bodyPr wrap="square">
            <a:spAutoFit/>
          </a:bodyPr>
          <a:lstStyle/>
          <a:p>
            <a:pPr marL="457200" indent="-457200">
              <a:lnSpc>
                <a:spcPct val="150000"/>
              </a:lnSpc>
              <a:buFont typeface="Wingdings" pitchFamily="2" charset="2"/>
              <a:buChar char="ü"/>
            </a:pPr>
            <a:r>
              <a:rPr lang="en-US" sz="2000" b="1" dirty="0" smtClean="0">
                <a:effectLst>
                  <a:outerShdw blurRad="38100" dist="38100" dir="2700000" algn="tl">
                    <a:srgbClr val="000000">
                      <a:alpha val="43137"/>
                    </a:srgbClr>
                  </a:outerShdw>
                </a:effectLst>
              </a:rPr>
              <a:t>History </a:t>
            </a:r>
          </a:p>
          <a:p>
            <a:pPr marL="457200" indent="-457200">
              <a:lnSpc>
                <a:spcPct val="150000"/>
              </a:lnSpc>
              <a:buFont typeface="Wingdings" pitchFamily="2" charset="2"/>
              <a:buChar char="ü"/>
            </a:pPr>
            <a:r>
              <a:rPr lang="en-US" sz="2000" b="1" dirty="0" smtClean="0">
                <a:effectLst>
                  <a:outerShdw blurRad="38100" dist="38100" dir="2700000" algn="tl">
                    <a:srgbClr val="000000">
                      <a:alpha val="43137"/>
                    </a:srgbClr>
                  </a:outerShdw>
                </a:effectLst>
              </a:rPr>
              <a:t>Types</a:t>
            </a:r>
          </a:p>
          <a:p>
            <a:pPr marL="457200" indent="-457200">
              <a:lnSpc>
                <a:spcPct val="150000"/>
              </a:lnSpc>
              <a:buFont typeface="Wingdings" pitchFamily="2" charset="2"/>
              <a:buChar char="ü"/>
            </a:pPr>
            <a:r>
              <a:rPr lang="en-US" sz="2000" b="1" dirty="0" smtClean="0">
                <a:effectLst>
                  <a:outerShdw blurRad="38100" dist="38100" dir="2700000" algn="tl">
                    <a:srgbClr val="000000">
                      <a:alpha val="43137"/>
                    </a:srgbClr>
                  </a:outerShdw>
                </a:effectLst>
              </a:rPr>
              <a:t>Parts &amp; functions</a:t>
            </a:r>
          </a:p>
          <a:p>
            <a:pPr marL="457200" indent="-457200">
              <a:lnSpc>
                <a:spcPct val="150000"/>
              </a:lnSpc>
              <a:buFont typeface="Wingdings" pitchFamily="2" charset="2"/>
              <a:buChar char="ü"/>
            </a:pPr>
            <a:r>
              <a:rPr lang="en-US" sz="2000" b="1" dirty="0" smtClean="0">
                <a:effectLst>
                  <a:outerShdw blurRad="38100" dist="38100" dir="2700000" algn="tl">
                    <a:srgbClr val="000000">
                      <a:alpha val="43137"/>
                    </a:srgbClr>
                  </a:outerShdw>
                </a:effectLst>
              </a:rPr>
              <a:t>Focusing</a:t>
            </a:r>
          </a:p>
          <a:p>
            <a:pPr marL="457200" indent="-457200">
              <a:lnSpc>
                <a:spcPct val="150000"/>
              </a:lnSpc>
              <a:buFont typeface="Wingdings" pitchFamily="2" charset="2"/>
              <a:buChar char="ü"/>
            </a:pPr>
            <a:r>
              <a:rPr lang="en-US" sz="2000" b="1" dirty="0" smtClean="0">
                <a:effectLst>
                  <a:outerShdw blurRad="38100" dist="38100" dir="2700000" algn="tl">
                    <a:srgbClr val="000000">
                      <a:alpha val="43137"/>
                    </a:srgbClr>
                  </a:outerShdw>
                </a:effectLst>
              </a:rPr>
              <a:t>Care</a:t>
            </a:r>
            <a:endParaRPr lang="en-US" sz="2000" b="1" dirty="0">
              <a:effectLst>
                <a:outerShdw blurRad="38100" dist="38100" dir="2700000" algn="tl">
                  <a:srgbClr val="000000">
                    <a:alpha val="43137"/>
                  </a:srgbClr>
                </a:outerShdw>
              </a:effectLst>
            </a:endParaRPr>
          </a:p>
        </p:txBody>
      </p:sp>
      <p:pic>
        <p:nvPicPr>
          <p:cNvPr id="11" name="Picture 4" descr="HM00363_"/>
          <p:cNvPicPr>
            <a:picLocks noChangeAspect="1" noChangeArrowheads="1"/>
          </p:cNvPicPr>
          <p:nvPr/>
        </p:nvPicPr>
        <p:blipFill>
          <a:blip r:embed="rId3"/>
          <a:srcRect/>
          <a:stretch>
            <a:fillRect/>
          </a:stretch>
        </p:blipFill>
        <p:spPr bwMode="auto">
          <a:xfrm>
            <a:off x="3276600" y="3886200"/>
            <a:ext cx="2089149" cy="2097088"/>
          </a:xfrm>
          <a:prstGeom prst="rect">
            <a:avLst/>
          </a:prstGeom>
          <a:noFill/>
        </p:spPr>
      </p:pic>
      <p:sp>
        <p:nvSpPr>
          <p:cNvPr id="5" name="Content Placeholder 2"/>
          <p:cNvSpPr txBox="1">
            <a:spLocks/>
          </p:cNvSpPr>
          <p:nvPr/>
        </p:nvSpPr>
        <p:spPr bwMode="auto">
          <a:xfrm>
            <a:off x="381000" y="6172200"/>
            <a:ext cx="8382000" cy="304800"/>
          </a:xfrm>
          <a:prstGeom prst="rect">
            <a:avLst/>
          </a:prstGeom>
          <a:noFill/>
          <a:ln w="9525">
            <a:noFill/>
            <a:miter lim="800000"/>
            <a:headEnd/>
            <a:tailEnd/>
          </a:ln>
          <a:effectLst/>
        </p:spPr>
        <p:txBody>
          <a:bodyPr vert="horz" wrap="square" lIns="91436" tIns="45716" rIns="91436" bIns="45716" numCol="1" anchor="t" anchorCtr="0" compatLnSpc="1">
            <a:prstTxWarp prst="textNoShape">
              <a:avLst/>
            </a:prstTxWarp>
          </a:bodyPr>
          <a:lstStyle/>
          <a:p>
            <a:pPr marL="342842" marR="0" lvl="0" indent="-342842" algn="ctr" defTabSz="914400" rtl="0" eaLnBrk="1" fontAlgn="base" latinLnBrk="0" hangingPunct="1">
              <a:lnSpc>
                <a:spcPct val="100000"/>
              </a:lnSpc>
              <a:spcBef>
                <a:spcPct val="20000"/>
              </a:spcBef>
              <a:spcAft>
                <a:spcPct val="0"/>
              </a:spcAft>
              <a:buClr>
                <a:schemeClr val="accent1"/>
              </a:buClr>
              <a:buSzTx/>
              <a:buFontTx/>
              <a:buNone/>
              <a:tabLst/>
              <a:defRPr/>
            </a:pPr>
            <a:r>
              <a:rPr lang="en-US" sz="1200" kern="0" dirty="0" smtClean="0">
                <a:latin typeface="Times New Roman" pitchFamily="18" charset="0"/>
                <a:cs typeface="Times New Roman" pitchFamily="18" charset="0"/>
              </a:rPr>
              <a:t>© s</a:t>
            </a:r>
            <a:r>
              <a:rPr kumimoji="0" lang="en-US" sz="1200" i="0" u="none" strike="noStrike" kern="0" cap="none" spc="0" normalizeH="0" baseline="0" noProof="0" dirty="0" err="1" smtClean="0">
                <a:ln>
                  <a:noFill/>
                </a:ln>
                <a:solidFill>
                  <a:schemeClr val="tx1"/>
                </a:solidFill>
                <a:uLnTx/>
                <a:uFillTx/>
                <a:latin typeface="Times New Roman" pitchFamily="18" charset="0"/>
                <a:ea typeface="+mn-ea"/>
                <a:cs typeface="Times New Roman" pitchFamily="18" charset="0"/>
              </a:rPr>
              <a:t>atish</a:t>
            </a:r>
            <a:r>
              <a:rPr kumimoji="0" lang="en-US" sz="1200" i="0" u="none" strike="noStrike" kern="0" cap="none" spc="0" normalizeH="0" baseline="0" noProof="0" dirty="0" smtClean="0">
                <a:ln>
                  <a:noFill/>
                </a:ln>
                <a:solidFill>
                  <a:schemeClr val="tx1"/>
                </a:solidFill>
                <a:uLnTx/>
                <a:uFillTx/>
                <a:latin typeface="Times New Roman" pitchFamily="18" charset="0"/>
                <a:ea typeface="+mn-ea"/>
                <a:cs typeface="Times New Roman" pitchFamily="18" charset="0"/>
              </a:rPr>
              <a:t> </a:t>
            </a:r>
            <a:r>
              <a:rPr lang="en-US" sz="1200" kern="0" dirty="0" err="1" smtClean="0">
                <a:latin typeface="Times New Roman" pitchFamily="18" charset="0"/>
                <a:cs typeface="Times New Roman" pitchFamily="18" charset="0"/>
              </a:rPr>
              <a:t>s</a:t>
            </a:r>
            <a:r>
              <a:rPr kumimoji="0" lang="en-US" sz="1200" i="0" u="none" strike="noStrike" kern="0" cap="none" spc="0" normalizeH="0" baseline="0" noProof="0" dirty="0" err="1" smtClean="0">
                <a:ln>
                  <a:noFill/>
                </a:ln>
                <a:solidFill>
                  <a:schemeClr val="tx1"/>
                </a:solidFill>
                <a:uLnTx/>
                <a:uFillTx/>
                <a:latin typeface="Times New Roman" pitchFamily="18" charset="0"/>
                <a:ea typeface="+mn-ea"/>
                <a:cs typeface="Times New Roman" pitchFamily="18" charset="0"/>
              </a:rPr>
              <a:t>arfare</a:t>
            </a:r>
            <a:r>
              <a:rPr kumimoji="0" lang="en-US" sz="1200" i="0" u="none" strike="noStrike" kern="0" cap="none" spc="0" normalizeH="0" baseline="0" noProof="0" dirty="0" smtClean="0">
                <a:ln>
                  <a:noFill/>
                </a:ln>
                <a:solidFill>
                  <a:schemeClr val="tx1"/>
                </a:solidFill>
                <a:uLnTx/>
                <a:uFillTx/>
                <a:latin typeface="Times New Roman" pitchFamily="18" charset="0"/>
                <a:ea typeface="+mn-ea"/>
                <a:cs typeface="Times New Roman" pitchFamily="18" charset="0"/>
              </a:rPr>
              <a:t> </a:t>
            </a:r>
            <a:endParaRPr kumimoji="0" lang="en-US" sz="1200" i="0" u="none" strike="noStrike" kern="0" cap="none" spc="0" normalizeH="0" baseline="0" noProof="0" dirty="0">
              <a:ln>
                <a:noFill/>
              </a:ln>
              <a:solidFill>
                <a:schemeClr val="tx1"/>
              </a:solidFill>
              <a:uLnTx/>
              <a:uFillTx/>
              <a:latin typeface="Times New Roman" pitchFamily="18" charset="0"/>
              <a:ea typeface="+mn-ea"/>
              <a:cs typeface="Times New Roman" pitchFamily="18"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WordArt 6"/>
          <p:cNvSpPr>
            <a:spLocks noChangeArrowheads="1" noChangeShapeType="1"/>
          </p:cNvSpPr>
          <p:nvPr/>
        </p:nvSpPr>
        <p:spPr bwMode="auto">
          <a:xfrm>
            <a:off x="914400" y="381000"/>
            <a:ext cx="7620000" cy="1143000"/>
          </a:xfrm>
          <a:prstGeom prst="rect">
            <a:avLst/>
          </a:prstGeom>
        </p:spPr>
        <p:txBody>
          <a:bodyPr wrap="none" fromWordArt="1">
            <a:prstTxWarp prst="textPlain">
              <a:avLst>
                <a:gd name="adj" fmla="val 50000"/>
              </a:avLst>
            </a:prstTxWarp>
          </a:bodyPr>
          <a:lstStyle/>
          <a:p>
            <a:pPr algn="ctr"/>
            <a:r>
              <a:rPr lang="en-US" sz="3600" b="1" kern="10" dirty="0">
                <a:ln w="19050">
                  <a:solidFill>
                    <a:srgbClr val="99CCFF"/>
                  </a:solidFill>
                  <a:round/>
                  <a:headEnd/>
                  <a:tailEnd/>
                </a:ln>
                <a:effectLst>
                  <a:outerShdw dist="35921" dir="2700000" algn="ctr" rotWithShape="0">
                    <a:srgbClr val="990000"/>
                  </a:outerShdw>
                </a:effectLst>
                <a:latin typeface="Times New Roman" pitchFamily="18" charset="0"/>
                <a:cs typeface="Times New Roman" pitchFamily="18" charset="0"/>
              </a:rPr>
              <a:t>Microscope History</a:t>
            </a:r>
          </a:p>
        </p:txBody>
      </p:sp>
      <p:sp>
        <p:nvSpPr>
          <p:cNvPr id="4099" name="TextBox 5"/>
          <p:cNvSpPr txBox="1">
            <a:spLocks noChangeArrowheads="1"/>
          </p:cNvSpPr>
          <p:nvPr/>
        </p:nvSpPr>
        <p:spPr bwMode="auto">
          <a:xfrm>
            <a:off x="533400" y="1600200"/>
            <a:ext cx="5943600" cy="1289071"/>
          </a:xfrm>
          <a:prstGeom prst="rect">
            <a:avLst/>
          </a:prstGeom>
          <a:noFill/>
          <a:ln w="9525">
            <a:noFill/>
            <a:miter lim="800000"/>
            <a:headEnd/>
            <a:tailEnd/>
          </a:ln>
        </p:spPr>
        <p:txBody>
          <a:bodyPr wrap="square">
            <a:spAutoFit/>
          </a:bodyPr>
          <a:lstStyle/>
          <a:p>
            <a:pPr>
              <a:lnSpc>
                <a:spcPct val="150000"/>
              </a:lnSpc>
            </a:pPr>
            <a:r>
              <a:rPr lang="en-US" sz="1800" b="1" dirty="0">
                <a:effectLst>
                  <a:outerShdw blurRad="38100" dist="38100" dir="2700000" algn="tl">
                    <a:srgbClr val="000000">
                      <a:alpha val="43137"/>
                    </a:srgbClr>
                  </a:outerShdw>
                </a:effectLst>
              </a:rPr>
              <a:t>Circa 1000AD – The first vision aid was invented (inventor unknown) called a </a:t>
            </a:r>
            <a:r>
              <a:rPr lang="en-US" sz="1800" b="1" dirty="0" smtClean="0">
                <a:effectLst>
                  <a:outerShdw blurRad="38100" dist="38100" dir="2700000" algn="tl">
                    <a:srgbClr val="000000">
                      <a:alpha val="43137"/>
                    </a:srgbClr>
                  </a:outerShdw>
                </a:effectLst>
              </a:rPr>
              <a:t>reading stone. It was a glass sphere that magnified when laid on top of reading materials.</a:t>
            </a:r>
            <a:endParaRPr lang="en-US" sz="1800" b="1" dirty="0">
              <a:effectLst>
                <a:outerShdw blurRad="38100" dist="38100" dir="2700000" algn="tl">
                  <a:srgbClr val="000000">
                    <a:alpha val="43137"/>
                  </a:srgbClr>
                </a:outerShdw>
              </a:effectLst>
            </a:endParaRPr>
          </a:p>
        </p:txBody>
      </p:sp>
      <p:pic>
        <p:nvPicPr>
          <p:cNvPr id="4100" name="Picture 3" descr="reading stone.jpg"/>
          <p:cNvPicPr>
            <a:picLocks noChangeAspect="1"/>
          </p:cNvPicPr>
          <p:nvPr/>
        </p:nvPicPr>
        <p:blipFill>
          <a:blip r:embed="rId3"/>
          <a:srcRect/>
          <a:stretch>
            <a:fillRect/>
          </a:stretch>
        </p:blipFill>
        <p:spPr bwMode="auto">
          <a:xfrm>
            <a:off x="7086600" y="1676400"/>
            <a:ext cx="1600199" cy="1161625"/>
          </a:xfrm>
          <a:prstGeom prst="rect">
            <a:avLst/>
          </a:prstGeom>
          <a:noFill/>
          <a:ln w="9525">
            <a:noFill/>
            <a:miter lim="800000"/>
            <a:headEnd/>
            <a:tailEnd/>
          </a:ln>
        </p:spPr>
      </p:pic>
      <p:sp>
        <p:nvSpPr>
          <p:cNvPr id="6" name="TextBox 5"/>
          <p:cNvSpPr txBox="1">
            <a:spLocks noChangeArrowheads="1"/>
          </p:cNvSpPr>
          <p:nvPr/>
        </p:nvSpPr>
        <p:spPr bwMode="auto">
          <a:xfrm>
            <a:off x="533400" y="3048000"/>
            <a:ext cx="6324600" cy="873572"/>
          </a:xfrm>
          <a:prstGeom prst="rect">
            <a:avLst/>
          </a:prstGeom>
          <a:noFill/>
          <a:ln w="9525">
            <a:noFill/>
            <a:miter lim="800000"/>
            <a:headEnd/>
            <a:tailEnd/>
          </a:ln>
        </p:spPr>
        <p:txBody>
          <a:bodyPr wrap="square">
            <a:spAutoFit/>
          </a:bodyPr>
          <a:lstStyle/>
          <a:p>
            <a:pPr>
              <a:lnSpc>
                <a:spcPct val="150000"/>
              </a:lnSpc>
            </a:pPr>
            <a:r>
              <a:rPr lang="en-US" sz="1800" b="1" dirty="0">
                <a:effectLst>
                  <a:outerShdw blurRad="38100" dist="38100" dir="2700000" algn="tl">
                    <a:srgbClr val="000000">
                      <a:alpha val="43137"/>
                    </a:srgbClr>
                  </a:outerShdw>
                </a:effectLst>
              </a:rPr>
              <a:t>Circa 1284 – </a:t>
            </a:r>
            <a:r>
              <a:rPr lang="en-US" sz="1800" b="1" dirty="0" smtClean="0">
                <a:effectLst>
                  <a:outerShdw blurRad="38100" dist="38100" dir="2700000" algn="tl">
                    <a:srgbClr val="000000">
                      <a:alpha val="43137"/>
                    </a:srgbClr>
                  </a:outerShdw>
                </a:effectLst>
              </a:rPr>
              <a:t>Italian</a:t>
            </a:r>
            <a:r>
              <a:rPr lang="en-US" sz="1800" b="1" dirty="0">
                <a:effectLst>
                  <a:outerShdw blurRad="38100" dist="38100" dir="2700000" algn="tl">
                    <a:srgbClr val="000000">
                      <a:alpha val="43137"/>
                    </a:srgbClr>
                  </a:outerShdw>
                </a:effectLst>
              </a:rPr>
              <a:t>, </a:t>
            </a:r>
            <a:r>
              <a:rPr lang="en-US" sz="1800" b="1" dirty="0" err="1">
                <a:effectLst>
                  <a:outerShdw blurRad="38100" dist="38100" dir="2700000" algn="tl">
                    <a:srgbClr val="000000">
                      <a:alpha val="43137"/>
                    </a:srgbClr>
                  </a:outerShdw>
                </a:effectLst>
              </a:rPr>
              <a:t>Salvino</a:t>
            </a:r>
            <a:r>
              <a:rPr lang="en-US" sz="1800" b="1" dirty="0">
                <a:effectLst>
                  <a:outerShdw blurRad="38100" dist="38100" dir="2700000" algn="tl">
                    <a:srgbClr val="000000">
                      <a:alpha val="43137"/>
                    </a:srgbClr>
                  </a:outerShdw>
                </a:effectLst>
              </a:rPr>
              <a:t> </a:t>
            </a:r>
            <a:r>
              <a:rPr lang="en-US" sz="1800" b="1" dirty="0" err="1">
                <a:effectLst>
                  <a:outerShdw blurRad="38100" dist="38100" dir="2700000" algn="tl">
                    <a:srgbClr val="000000">
                      <a:alpha val="43137"/>
                    </a:srgbClr>
                  </a:outerShdw>
                </a:effectLst>
              </a:rPr>
              <a:t>D'Armate</a:t>
            </a:r>
            <a:r>
              <a:rPr lang="en-US" sz="1800" b="1" dirty="0">
                <a:effectLst>
                  <a:outerShdw blurRad="38100" dist="38100" dir="2700000" algn="tl">
                    <a:srgbClr val="000000">
                      <a:alpha val="43137"/>
                    </a:srgbClr>
                  </a:outerShdw>
                </a:effectLst>
              </a:rPr>
              <a:t> is </a:t>
            </a:r>
            <a:r>
              <a:rPr lang="en-US" sz="1800" b="1" dirty="0" smtClean="0">
                <a:effectLst>
                  <a:outerShdw blurRad="38100" dist="38100" dir="2700000" algn="tl">
                    <a:srgbClr val="000000">
                      <a:alpha val="43137"/>
                    </a:srgbClr>
                  </a:outerShdw>
                </a:effectLst>
              </a:rPr>
              <a:t>credited </a:t>
            </a:r>
            <a:r>
              <a:rPr lang="en-US" sz="1800" b="1" dirty="0">
                <a:effectLst>
                  <a:outerShdw blurRad="38100" dist="38100" dir="2700000" algn="tl">
                    <a:srgbClr val="000000">
                      <a:alpha val="43137"/>
                    </a:srgbClr>
                  </a:outerShdw>
                </a:effectLst>
              </a:rPr>
              <a:t>with inventing the first wearable eye glasses.</a:t>
            </a:r>
          </a:p>
        </p:txBody>
      </p:sp>
      <p:pic>
        <p:nvPicPr>
          <p:cNvPr id="7" name="Picture 5" descr="first eye glasses.jpg"/>
          <p:cNvPicPr>
            <a:picLocks noChangeAspect="1"/>
          </p:cNvPicPr>
          <p:nvPr/>
        </p:nvPicPr>
        <p:blipFill>
          <a:blip r:embed="rId4"/>
          <a:srcRect b="12280"/>
          <a:stretch>
            <a:fillRect/>
          </a:stretch>
        </p:blipFill>
        <p:spPr bwMode="auto">
          <a:xfrm>
            <a:off x="7162800" y="3048000"/>
            <a:ext cx="1523999" cy="863899"/>
          </a:xfrm>
          <a:prstGeom prst="rect">
            <a:avLst/>
          </a:prstGeom>
          <a:noFill/>
          <a:ln w="9525">
            <a:noFill/>
            <a:miter lim="800000"/>
            <a:headEnd/>
            <a:tailEnd/>
          </a:ln>
        </p:spPr>
      </p:pic>
      <p:sp>
        <p:nvSpPr>
          <p:cNvPr id="8" name="TextBox 5"/>
          <p:cNvSpPr txBox="1">
            <a:spLocks noChangeArrowheads="1"/>
          </p:cNvSpPr>
          <p:nvPr/>
        </p:nvSpPr>
        <p:spPr bwMode="auto">
          <a:xfrm>
            <a:off x="533400" y="4114800"/>
            <a:ext cx="6477000" cy="2169825"/>
          </a:xfrm>
          <a:prstGeom prst="rect">
            <a:avLst/>
          </a:prstGeom>
          <a:noFill/>
          <a:ln w="9525">
            <a:noFill/>
            <a:miter lim="800000"/>
            <a:headEnd/>
            <a:tailEnd/>
          </a:ln>
        </p:spPr>
        <p:txBody>
          <a:bodyPr wrap="square">
            <a:spAutoFit/>
          </a:bodyPr>
          <a:lstStyle/>
          <a:p>
            <a:pPr>
              <a:lnSpc>
                <a:spcPct val="150000"/>
              </a:lnSpc>
            </a:pPr>
            <a:r>
              <a:rPr lang="en-US" sz="1800" b="1" dirty="0">
                <a:effectLst>
                  <a:outerShdw blurRad="38100" dist="38100" dir="2700000" algn="tl">
                    <a:srgbClr val="000000">
                      <a:alpha val="43137"/>
                    </a:srgbClr>
                  </a:outerShdw>
                </a:effectLst>
              </a:rPr>
              <a:t>1590 – Two Dutch eye glass makers, </a:t>
            </a:r>
            <a:r>
              <a:rPr lang="en-US" sz="1800" b="1" dirty="0" err="1">
                <a:effectLst>
                  <a:outerShdw blurRad="38100" dist="38100" dir="2700000" algn="tl">
                    <a:srgbClr val="000000">
                      <a:alpha val="43137"/>
                    </a:srgbClr>
                  </a:outerShdw>
                </a:effectLst>
              </a:rPr>
              <a:t>Zaccharias</a:t>
            </a:r>
            <a:r>
              <a:rPr lang="en-US" sz="1800" b="1" dirty="0">
                <a:effectLst>
                  <a:outerShdw blurRad="38100" dist="38100" dir="2700000" algn="tl">
                    <a:srgbClr val="000000">
                      <a:alpha val="43137"/>
                    </a:srgbClr>
                  </a:outerShdw>
                </a:effectLst>
              </a:rPr>
              <a:t> Janssen and son Hans Janssen experimented with multiple lenses placed in a tube. The </a:t>
            </a:r>
            <a:r>
              <a:rPr lang="en-US" sz="1800" b="1" dirty="0" err="1">
                <a:effectLst>
                  <a:outerShdw blurRad="38100" dist="38100" dir="2700000" algn="tl">
                    <a:srgbClr val="000000">
                      <a:alpha val="43137"/>
                    </a:srgbClr>
                  </a:outerShdw>
                </a:effectLst>
              </a:rPr>
              <a:t>Janssens</a:t>
            </a:r>
            <a:r>
              <a:rPr lang="en-US" sz="1800" b="1" dirty="0">
                <a:effectLst>
                  <a:outerShdw blurRad="38100" dist="38100" dir="2700000" algn="tl">
                    <a:srgbClr val="000000">
                      <a:alpha val="43137"/>
                    </a:srgbClr>
                  </a:outerShdw>
                </a:effectLst>
              </a:rPr>
              <a:t> observed that viewed objects in front of the tube appeared greatly enlarged, creating both the forerunner of the compound microscope and the telescope.</a:t>
            </a:r>
          </a:p>
        </p:txBody>
      </p:sp>
      <p:pic>
        <p:nvPicPr>
          <p:cNvPr id="9" name="Picture 4" descr="janssen"/>
          <p:cNvPicPr>
            <a:picLocks noChangeAspect="1" noChangeArrowheads="1"/>
          </p:cNvPicPr>
          <p:nvPr/>
        </p:nvPicPr>
        <p:blipFill>
          <a:blip r:embed="rId5"/>
          <a:srcRect/>
          <a:stretch>
            <a:fillRect/>
          </a:stretch>
        </p:blipFill>
        <p:spPr bwMode="auto">
          <a:xfrm>
            <a:off x="7086600" y="4953000"/>
            <a:ext cx="1676400" cy="945093"/>
          </a:xfrm>
          <a:prstGeom prst="rect">
            <a:avLst/>
          </a:prstGeom>
          <a:noFill/>
        </p:spPr>
      </p:pic>
      <p:sp>
        <p:nvSpPr>
          <p:cNvPr id="10" name="Content Placeholder 2"/>
          <p:cNvSpPr txBox="1">
            <a:spLocks/>
          </p:cNvSpPr>
          <p:nvPr/>
        </p:nvSpPr>
        <p:spPr bwMode="auto">
          <a:xfrm>
            <a:off x="381000" y="6172200"/>
            <a:ext cx="8382000" cy="304800"/>
          </a:xfrm>
          <a:prstGeom prst="rect">
            <a:avLst/>
          </a:prstGeom>
          <a:noFill/>
          <a:ln w="9525">
            <a:noFill/>
            <a:miter lim="800000"/>
            <a:headEnd/>
            <a:tailEnd/>
          </a:ln>
          <a:effectLst/>
        </p:spPr>
        <p:txBody>
          <a:bodyPr vert="horz" wrap="square" lIns="91436" tIns="45716" rIns="91436" bIns="45716" numCol="1" anchor="t" anchorCtr="0" compatLnSpc="1">
            <a:prstTxWarp prst="textNoShape">
              <a:avLst/>
            </a:prstTxWarp>
          </a:bodyPr>
          <a:lstStyle/>
          <a:p>
            <a:pPr marL="342842" marR="0" lvl="0" indent="-342842" algn="ctr" defTabSz="914400" rtl="0" eaLnBrk="1" fontAlgn="base" latinLnBrk="0" hangingPunct="1">
              <a:lnSpc>
                <a:spcPct val="100000"/>
              </a:lnSpc>
              <a:spcBef>
                <a:spcPct val="20000"/>
              </a:spcBef>
              <a:spcAft>
                <a:spcPct val="0"/>
              </a:spcAft>
              <a:buClr>
                <a:schemeClr val="accent1"/>
              </a:buClr>
              <a:buSzTx/>
              <a:buFontTx/>
              <a:buNone/>
              <a:tabLst/>
              <a:defRPr/>
            </a:pPr>
            <a:r>
              <a:rPr lang="en-US" sz="1200" kern="0" dirty="0" smtClean="0">
                <a:latin typeface="Times New Roman" pitchFamily="18" charset="0"/>
                <a:cs typeface="Times New Roman" pitchFamily="18" charset="0"/>
              </a:rPr>
              <a:t>© s</a:t>
            </a:r>
            <a:r>
              <a:rPr kumimoji="0" lang="en-US" sz="1200" i="0" u="none" strike="noStrike" kern="0" cap="none" spc="0" normalizeH="0" baseline="0" noProof="0" dirty="0" err="1" smtClean="0">
                <a:ln>
                  <a:noFill/>
                </a:ln>
                <a:solidFill>
                  <a:schemeClr val="tx1"/>
                </a:solidFill>
                <a:uLnTx/>
                <a:uFillTx/>
                <a:latin typeface="Times New Roman" pitchFamily="18" charset="0"/>
                <a:ea typeface="+mn-ea"/>
                <a:cs typeface="Times New Roman" pitchFamily="18" charset="0"/>
              </a:rPr>
              <a:t>atish</a:t>
            </a:r>
            <a:r>
              <a:rPr kumimoji="0" lang="en-US" sz="1200" i="0" u="none" strike="noStrike" kern="0" cap="none" spc="0" normalizeH="0" baseline="0" noProof="0" dirty="0" smtClean="0">
                <a:ln>
                  <a:noFill/>
                </a:ln>
                <a:solidFill>
                  <a:schemeClr val="tx1"/>
                </a:solidFill>
                <a:uLnTx/>
                <a:uFillTx/>
                <a:latin typeface="Times New Roman" pitchFamily="18" charset="0"/>
                <a:ea typeface="+mn-ea"/>
                <a:cs typeface="Times New Roman" pitchFamily="18" charset="0"/>
              </a:rPr>
              <a:t> </a:t>
            </a:r>
            <a:r>
              <a:rPr lang="en-US" sz="1200" kern="0" dirty="0" err="1" smtClean="0">
                <a:latin typeface="Times New Roman" pitchFamily="18" charset="0"/>
                <a:cs typeface="Times New Roman" pitchFamily="18" charset="0"/>
              </a:rPr>
              <a:t>s</a:t>
            </a:r>
            <a:r>
              <a:rPr kumimoji="0" lang="en-US" sz="1200" i="0" u="none" strike="noStrike" kern="0" cap="none" spc="0" normalizeH="0" baseline="0" noProof="0" dirty="0" err="1" smtClean="0">
                <a:ln>
                  <a:noFill/>
                </a:ln>
                <a:solidFill>
                  <a:schemeClr val="tx1"/>
                </a:solidFill>
                <a:uLnTx/>
                <a:uFillTx/>
                <a:latin typeface="Times New Roman" pitchFamily="18" charset="0"/>
                <a:ea typeface="+mn-ea"/>
                <a:cs typeface="Times New Roman" pitchFamily="18" charset="0"/>
              </a:rPr>
              <a:t>arfare</a:t>
            </a:r>
            <a:r>
              <a:rPr kumimoji="0" lang="en-US" sz="1200" i="0" u="none" strike="noStrike" kern="0" cap="none" spc="0" normalizeH="0" baseline="0" noProof="0" dirty="0" smtClean="0">
                <a:ln>
                  <a:noFill/>
                </a:ln>
                <a:solidFill>
                  <a:schemeClr val="tx1"/>
                </a:solidFill>
                <a:uLnTx/>
                <a:uFillTx/>
                <a:latin typeface="Times New Roman" pitchFamily="18" charset="0"/>
                <a:ea typeface="+mn-ea"/>
                <a:cs typeface="Times New Roman" pitchFamily="18" charset="0"/>
              </a:rPr>
              <a:t> </a:t>
            </a:r>
            <a:endParaRPr kumimoji="0" lang="en-US" sz="1200" i="0" u="none" strike="noStrike" kern="0" cap="none" spc="0" normalizeH="0" baseline="0" noProof="0" dirty="0">
              <a:ln>
                <a:noFill/>
              </a:ln>
              <a:solidFill>
                <a:schemeClr val="tx1"/>
              </a:solidFill>
              <a:uLnTx/>
              <a:uFillTx/>
              <a:latin typeface="Times New Roman" pitchFamily="18" charset="0"/>
              <a:ea typeface="+mn-ea"/>
              <a:cs typeface="Times New Roman" pitchFamily="18"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WordArt 6"/>
          <p:cNvSpPr>
            <a:spLocks noChangeArrowheads="1" noChangeShapeType="1"/>
          </p:cNvSpPr>
          <p:nvPr/>
        </p:nvSpPr>
        <p:spPr bwMode="auto">
          <a:xfrm>
            <a:off x="838200" y="381000"/>
            <a:ext cx="7620000" cy="1143000"/>
          </a:xfrm>
          <a:prstGeom prst="rect">
            <a:avLst/>
          </a:prstGeom>
        </p:spPr>
        <p:txBody>
          <a:bodyPr wrap="none" fromWordArt="1">
            <a:prstTxWarp prst="textPlain">
              <a:avLst>
                <a:gd name="adj" fmla="val 50000"/>
              </a:avLst>
            </a:prstTxWarp>
          </a:bodyPr>
          <a:lstStyle/>
          <a:p>
            <a:pPr algn="ctr"/>
            <a:r>
              <a:rPr lang="en-US" sz="3600" b="1" kern="10" dirty="0">
                <a:ln w="19050">
                  <a:solidFill>
                    <a:srgbClr val="99CCFF"/>
                  </a:solidFill>
                  <a:round/>
                  <a:headEnd/>
                  <a:tailEnd/>
                </a:ln>
                <a:effectLst>
                  <a:outerShdw dist="35921" dir="2700000" algn="ctr" rotWithShape="0">
                    <a:srgbClr val="990000"/>
                  </a:outerShdw>
                </a:effectLst>
                <a:latin typeface="Times New Roman" pitchFamily="18" charset="0"/>
                <a:cs typeface="Times New Roman" pitchFamily="18" charset="0"/>
              </a:rPr>
              <a:t>Microscope History</a:t>
            </a:r>
          </a:p>
        </p:txBody>
      </p:sp>
      <p:sp>
        <p:nvSpPr>
          <p:cNvPr id="7171" name="TextBox 5"/>
          <p:cNvSpPr txBox="1">
            <a:spLocks noChangeArrowheads="1"/>
          </p:cNvSpPr>
          <p:nvPr/>
        </p:nvSpPr>
        <p:spPr bwMode="auto">
          <a:xfrm>
            <a:off x="533400" y="1556772"/>
            <a:ext cx="5715000" cy="1338828"/>
          </a:xfrm>
          <a:prstGeom prst="rect">
            <a:avLst/>
          </a:prstGeom>
          <a:noFill/>
          <a:ln w="9525">
            <a:noFill/>
            <a:miter lim="800000"/>
            <a:headEnd/>
            <a:tailEnd/>
          </a:ln>
        </p:spPr>
        <p:txBody>
          <a:bodyPr wrap="square">
            <a:spAutoFit/>
          </a:bodyPr>
          <a:lstStyle/>
          <a:p>
            <a:pPr>
              <a:lnSpc>
                <a:spcPct val="150000"/>
              </a:lnSpc>
            </a:pPr>
            <a:r>
              <a:rPr lang="en-US" sz="1800" b="1" dirty="0">
                <a:effectLst>
                  <a:outerShdw blurRad="38100" dist="38100" dir="2700000" algn="tl">
                    <a:srgbClr val="000000">
                      <a:alpha val="43137"/>
                    </a:srgbClr>
                  </a:outerShdw>
                </a:effectLst>
              </a:rPr>
              <a:t>1665 – English physicist, Robert Hooke looked at a sliver of cork through a microscope lens and noticed some "pores" or "cells" in it.</a:t>
            </a:r>
          </a:p>
        </p:txBody>
      </p:sp>
      <p:pic>
        <p:nvPicPr>
          <p:cNvPr id="7172" name="Picture 3" descr="hooke.gif"/>
          <p:cNvPicPr>
            <a:picLocks noChangeAspect="1"/>
          </p:cNvPicPr>
          <p:nvPr/>
        </p:nvPicPr>
        <p:blipFill>
          <a:blip r:embed="rId3"/>
          <a:srcRect/>
          <a:stretch>
            <a:fillRect/>
          </a:stretch>
        </p:blipFill>
        <p:spPr bwMode="auto">
          <a:xfrm>
            <a:off x="5867400" y="1498084"/>
            <a:ext cx="1535113" cy="1626116"/>
          </a:xfrm>
          <a:prstGeom prst="rect">
            <a:avLst/>
          </a:prstGeom>
          <a:noFill/>
          <a:ln w="9525">
            <a:noFill/>
            <a:miter lim="800000"/>
            <a:headEnd/>
            <a:tailEnd/>
          </a:ln>
        </p:spPr>
      </p:pic>
      <p:pic>
        <p:nvPicPr>
          <p:cNvPr id="5" name="Picture 4" descr="hookecork"/>
          <p:cNvPicPr>
            <a:picLocks noChangeAspect="1" noChangeArrowheads="1"/>
          </p:cNvPicPr>
          <p:nvPr/>
        </p:nvPicPr>
        <p:blipFill>
          <a:blip r:embed="rId4"/>
          <a:srcRect/>
          <a:stretch>
            <a:fillRect/>
          </a:stretch>
        </p:blipFill>
        <p:spPr bwMode="auto">
          <a:xfrm>
            <a:off x="7467600" y="1651001"/>
            <a:ext cx="1238250" cy="1320799"/>
          </a:xfrm>
          <a:prstGeom prst="rect">
            <a:avLst/>
          </a:prstGeom>
          <a:noFill/>
        </p:spPr>
      </p:pic>
      <p:sp>
        <p:nvSpPr>
          <p:cNvPr id="6" name="TextBox 5"/>
          <p:cNvSpPr txBox="1">
            <a:spLocks noChangeArrowheads="1"/>
          </p:cNvSpPr>
          <p:nvPr/>
        </p:nvSpPr>
        <p:spPr bwMode="auto">
          <a:xfrm>
            <a:off x="457200" y="3366332"/>
            <a:ext cx="8229600" cy="2169825"/>
          </a:xfrm>
          <a:prstGeom prst="rect">
            <a:avLst/>
          </a:prstGeom>
          <a:noFill/>
          <a:ln w="9525">
            <a:noFill/>
            <a:miter lim="800000"/>
            <a:headEnd/>
            <a:tailEnd/>
          </a:ln>
        </p:spPr>
        <p:txBody>
          <a:bodyPr wrap="square">
            <a:spAutoFit/>
          </a:bodyPr>
          <a:lstStyle/>
          <a:p>
            <a:pPr>
              <a:lnSpc>
                <a:spcPct val="150000"/>
              </a:lnSpc>
            </a:pPr>
            <a:r>
              <a:rPr lang="en-US" sz="1800" b="1" dirty="0">
                <a:effectLst>
                  <a:outerShdw blurRad="38100" dist="38100" dir="2700000" algn="tl">
                    <a:srgbClr val="000000">
                      <a:alpha val="43137"/>
                    </a:srgbClr>
                  </a:outerShdw>
                </a:effectLst>
              </a:rPr>
              <a:t>1674 – </a:t>
            </a:r>
            <a:r>
              <a:rPr lang="en-US" sz="1800" b="1" dirty="0" smtClean="0">
                <a:effectLst>
                  <a:outerShdw blurRad="38100" dist="38100" dir="2700000" algn="tl">
                    <a:srgbClr val="000000">
                      <a:alpha val="43137"/>
                    </a:srgbClr>
                  </a:outerShdw>
                </a:effectLst>
              </a:rPr>
              <a:t>Antony </a:t>
            </a:r>
            <a:r>
              <a:rPr lang="en-US" sz="1800" b="1" dirty="0">
                <a:effectLst>
                  <a:outerShdw blurRad="38100" dist="38100" dir="2700000" algn="tl">
                    <a:srgbClr val="000000">
                      <a:alpha val="43137"/>
                    </a:srgbClr>
                  </a:outerShdw>
                </a:effectLst>
              </a:rPr>
              <a:t>van Leeuwenhoek built a simple microscope with only one lens to examine blood, yeast, insects and many other tiny objects. Leeuwenhoek was the first person to describe bacteria, and he invented new methods for grinding and polishing microscope lenses that allowed for curvatures providing </a:t>
            </a:r>
            <a:r>
              <a:rPr lang="en-US" sz="1800" b="1" dirty="0" smtClean="0">
                <a:effectLst>
                  <a:outerShdw blurRad="38100" dist="38100" dir="2700000" algn="tl">
                    <a:srgbClr val="000000">
                      <a:alpha val="43137"/>
                    </a:srgbClr>
                  </a:outerShdw>
                </a:effectLst>
              </a:rPr>
              <a:t>higher magnifications, </a:t>
            </a:r>
            <a:r>
              <a:rPr lang="en-US" sz="1800" b="1" dirty="0">
                <a:effectLst>
                  <a:outerShdw blurRad="38100" dist="38100" dir="2700000" algn="tl">
                    <a:srgbClr val="000000">
                      <a:alpha val="43137"/>
                    </a:srgbClr>
                  </a:outerShdw>
                </a:effectLst>
              </a:rPr>
              <a:t>the best available lenses at that time.</a:t>
            </a:r>
          </a:p>
        </p:txBody>
      </p:sp>
      <p:sp>
        <p:nvSpPr>
          <p:cNvPr id="7" name="Content Placeholder 2"/>
          <p:cNvSpPr txBox="1">
            <a:spLocks/>
          </p:cNvSpPr>
          <p:nvPr/>
        </p:nvSpPr>
        <p:spPr bwMode="auto">
          <a:xfrm>
            <a:off x="381000" y="6172200"/>
            <a:ext cx="8382000" cy="304800"/>
          </a:xfrm>
          <a:prstGeom prst="rect">
            <a:avLst/>
          </a:prstGeom>
          <a:noFill/>
          <a:ln w="9525">
            <a:noFill/>
            <a:miter lim="800000"/>
            <a:headEnd/>
            <a:tailEnd/>
          </a:ln>
          <a:effectLst/>
        </p:spPr>
        <p:txBody>
          <a:bodyPr vert="horz" wrap="square" lIns="91436" tIns="45716" rIns="91436" bIns="45716" numCol="1" anchor="t" anchorCtr="0" compatLnSpc="1">
            <a:prstTxWarp prst="textNoShape">
              <a:avLst/>
            </a:prstTxWarp>
          </a:bodyPr>
          <a:lstStyle/>
          <a:p>
            <a:pPr marL="342842" marR="0" lvl="0" indent="-342842" algn="ctr" defTabSz="914400" rtl="0" eaLnBrk="1" fontAlgn="base" latinLnBrk="0" hangingPunct="1">
              <a:lnSpc>
                <a:spcPct val="100000"/>
              </a:lnSpc>
              <a:spcBef>
                <a:spcPct val="20000"/>
              </a:spcBef>
              <a:spcAft>
                <a:spcPct val="0"/>
              </a:spcAft>
              <a:buClr>
                <a:schemeClr val="accent1"/>
              </a:buClr>
              <a:buSzTx/>
              <a:buFontTx/>
              <a:buNone/>
              <a:tabLst/>
              <a:defRPr/>
            </a:pPr>
            <a:r>
              <a:rPr lang="en-US" sz="1200" kern="0" dirty="0" smtClean="0">
                <a:latin typeface="Times New Roman" pitchFamily="18" charset="0"/>
                <a:cs typeface="Times New Roman" pitchFamily="18" charset="0"/>
              </a:rPr>
              <a:t>© s</a:t>
            </a:r>
            <a:r>
              <a:rPr kumimoji="0" lang="en-US" sz="1200" i="0" u="none" strike="noStrike" kern="0" cap="none" spc="0" normalizeH="0" baseline="0" noProof="0" dirty="0" err="1" smtClean="0">
                <a:ln>
                  <a:noFill/>
                </a:ln>
                <a:solidFill>
                  <a:schemeClr val="tx1"/>
                </a:solidFill>
                <a:uLnTx/>
                <a:uFillTx/>
                <a:latin typeface="Times New Roman" pitchFamily="18" charset="0"/>
                <a:ea typeface="+mn-ea"/>
                <a:cs typeface="Times New Roman" pitchFamily="18" charset="0"/>
              </a:rPr>
              <a:t>atish</a:t>
            </a:r>
            <a:r>
              <a:rPr kumimoji="0" lang="en-US" sz="1200" i="0" u="none" strike="noStrike" kern="0" cap="none" spc="0" normalizeH="0" baseline="0" noProof="0" dirty="0" smtClean="0">
                <a:ln>
                  <a:noFill/>
                </a:ln>
                <a:solidFill>
                  <a:schemeClr val="tx1"/>
                </a:solidFill>
                <a:uLnTx/>
                <a:uFillTx/>
                <a:latin typeface="Times New Roman" pitchFamily="18" charset="0"/>
                <a:ea typeface="+mn-ea"/>
                <a:cs typeface="Times New Roman" pitchFamily="18" charset="0"/>
              </a:rPr>
              <a:t> </a:t>
            </a:r>
            <a:r>
              <a:rPr lang="en-US" sz="1200" kern="0" dirty="0" err="1" smtClean="0">
                <a:latin typeface="Times New Roman" pitchFamily="18" charset="0"/>
                <a:cs typeface="Times New Roman" pitchFamily="18" charset="0"/>
              </a:rPr>
              <a:t>s</a:t>
            </a:r>
            <a:r>
              <a:rPr kumimoji="0" lang="en-US" sz="1200" i="0" u="none" strike="noStrike" kern="0" cap="none" spc="0" normalizeH="0" baseline="0" noProof="0" dirty="0" err="1" smtClean="0">
                <a:ln>
                  <a:noFill/>
                </a:ln>
                <a:solidFill>
                  <a:schemeClr val="tx1"/>
                </a:solidFill>
                <a:uLnTx/>
                <a:uFillTx/>
                <a:latin typeface="Times New Roman" pitchFamily="18" charset="0"/>
                <a:ea typeface="+mn-ea"/>
                <a:cs typeface="Times New Roman" pitchFamily="18" charset="0"/>
              </a:rPr>
              <a:t>arfare</a:t>
            </a:r>
            <a:r>
              <a:rPr kumimoji="0" lang="en-US" sz="1200" i="0" u="none" strike="noStrike" kern="0" cap="none" spc="0" normalizeH="0" baseline="0" noProof="0" dirty="0" smtClean="0">
                <a:ln>
                  <a:noFill/>
                </a:ln>
                <a:solidFill>
                  <a:schemeClr val="tx1"/>
                </a:solidFill>
                <a:uLnTx/>
                <a:uFillTx/>
                <a:latin typeface="Times New Roman" pitchFamily="18" charset="0"/>
                <a:ea typeface="+mn-ea"/>
                <a:cs typeface="Times New Roman" pitchFamily="18" charset="0"/>
              </a:rPr>
              <a:t> </a:t>
            </a:r>
            <a:endParaRPr kumimoji="0" lang="en-US" sz="1200" i="0" u="none" strike="noStrike" kern="0" cap="none" spc="0" normalizeH="0" baseline="0" noProof="0" dirty="0">
              <a:ln>
                <a:noFill/>
              </a:ln>
              <a:solidFill>
                <a:schemeClr val="tx1"/>
              </a:solidFill>
              <a:uLnTx/>
              <a:uFillTx/>
              <a:latin typeface="Times New Roman" pitchFamily="18" charset="0"/>
              <a:ea typeface="+mn-ea"/>
              <a:cs typeface="Times New Roman" pitchFamily="18"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WordArt 6"/>
          <p:cNvSpPr>
            <a:spLocks noChangeArrowheads="1" noChangeShapeType="1"/>
          </p:cNvSpPr>
          <p:nvPr/>
        </p:nvSpPr>
        <p:spPr bwMode="auto">
          <a:xfrm>
            <a:off x="762000" y="381000"/>
            <a:ext cx="7620000" cy="1143000"/>
          </a:xfrm>
          <a:prstGeom prst="rect">
            <a:avLst/>
          </a:prstGeom>
        </p:spPr>
        <p:txBody>
          <a:bodyPr wrap="none" fromWordArt="1">
            <a:prstTxWarp prst="textPlain">
              <a:avLst>
                <a:gd name="adj" fmla="val 50000"/>
              </a:avLst>
            </a:prstTxWarp>
          </a:bodyPr>
          <a:lstStyle/>
          <a:p>
            <a:pPr algn="ctr"/>
            <a:r>
              <a:rPr lang="en-US" sz="3600" b="1" kern="10" dirty="0">
                <a:ln w="19050">
                  <a:solidFill>
                    <a:srgbClr val="99CCFF"/>
                  </a:solidFill>
                  <a:round/>
                  <a:headEnd/>
                  <a:tailEnd/>
                </a:ln>
                <a:effectLst>
                  <a:outerShdw dist="35921" dir="2700000" algn="ctr" rotWithShape="0">
                    <a:srgbClr val="990000"/>
                  </a:outerShdw>
                </a:effectLst>
                <a:latin typeface="Times New Roman" pitchFamily="18" charset="0"/>
                <a:cs typeface="Times New Roman" pitchFamily="18" charset="0"/>
              </a:rPr>
              <a:t>Microscope History</a:t>
            </a:r>
          </a:p>
        </p:txBody>
      </p:sp>
      <p:sp>
        <p:nvSpPr>
          <p:cNvPr id="9219" name="TextBox 5"/>
          <p:cNvSpPr txBox="1">
            <a:spLocks noChangeArrowheads="1"/>
          </p:cNvSpPr>
          <p:nvPr/>
        </p:nvSpPr>
        <p:spPr bwMode="auto">
          <a:xfrm>
            <a:off x="609600" y="1447800"/>
            <a:ext cx="8077200" cy="1754326"/>
          </a:xfrm>
          <a:prstGeom prst="rect">
            <a:avLst/>
          </a:prstGeom>
          <a:noFill/>
          <a:ln w="9525">
            <a:noFill/>
            <a:miter lim="800000"/>
            <a:headEnd/>
            <a:tailEnd/>
          </a:ln>
        </p:spPr>
        <p:txBody>
          <a:bodyPr wrap="square">
            <a:spAutoFit/>
          </a:bodyPr>
          <a:lstStyle/>
          <a:p>
            <a:pPr>
              <a:lnSpc>
                <a:spcPct val="150000"/>
              </a:lnSpc>
            </a:pPr>
            <a:r>
              <a:rPr lang="en-US" sz="1800" b="1" dirty="0">
                <a:effectLst>
                  <a:outerShdw blurRad="38100" dist="38100" dir="2700000" algn="tl">
                    <a:srgbClr val="000000">
                      <a:alpha val="43137"/>
                    </a:srgbClr>
                  </a:outerShdw>
                </a:effectLst>
              </a:rPr>
              <a:t>18th century – Technical innovations improved microscopes, leading to microscopy becoming popular among scientists. Lenses combining two types of glass reduced the "chromatic effect" the disturbing halos resulting from differences in refraction of light.</a:t>
            </a:r>
          </a:p>
        </p:txBody>
      </p:sp>
      <p:sp>
        <p:nvSpPr>
          <p:cNvPr id="4" name="TextBox 5"/>
          <p:cNvSpPr txBox="1">
            <a:spLocks noChangeArrowheads="1"/>
          </p:cNvSpPr>
          <p:nvPr/>
        </p:nvSpPr>
        <p:spPr bwMode="auto">
          <a:xfrm>
            <a:off x="533400" y="3200400"/>
            <a:ext cx="8077200" cy="1754326"/>
          </a:xfrm>
          <a:prstGeom prst="rect">
            <a:avLst/>
          </a:prstGeom>
          <a:noFill/>
          <a:ln w="9525">
            <a:noFill/>
            <a:miter lim="800000"/>
            <a:headEnd/>
            <a:tailEnd/>
          </a:ln>
        </p:spPr>
        <p:txBody>
          <a:bodyPr wrap="square">
            <a:spAutoFit/>
          </a:bodyPr>
          <a:lstStyle/>
          <a:p>
            <a:pPr>
              <a:lnSpc>
                <a:spcPct val="150000"/>
              </a:lnSpc>
            </a:pPr>
            <a:r>
              <a:rPr lang="en-US" sz="1800" b="1" dirty="0">
                <a:effectLst>
                  <a:outerShdw blurRad="38100" dist="38100" dir="2700000" algn="tl">
                    <a:srgbClr val="000000">
                      <a:alpha val="43137"/>
                    </a:srgbClr>
                  </a:outerShdw>
                </a:effectLst>
              </a:rPr>
              <a:t>1830 – Joseph Jackson Lister reduces spherical aberration or the "chromatic effect" by showing that several weak lenses used together at certain distances gave good magnification without blurring the image. This was the prototype for the compound microscope.</a:t>
            </a:r>
          </a:p>
        </p:txBody>
      </p:sp>
      <p:sp>
        <p:nvSpPr>
          <p:cNvPr id="5" name="TextBox 5"/>
          <p:cNvSpPr txBox="1">
            <a:spLocks noChangeArrowheads="1"/>
          </p:cNvSpPr>
          <p:nvPr/>
        </p:nvSpPr>
        <p:spPr bwMode="auto">
          <a:xfrm>
            <a:off x="533400" y="4953000"/>
            <a:ext cx="8229600" cy="1338828"/>
          </a:xfrm>
          <a:prstGeom prst="rect">
            <a:avLst/>
          </a:prstGeom>
          <a:noFill/>
          <a:ln w="9525">
            <a:noFill/>
            <a:miter lim="800000"/>
            <a:headEnd/>
            <a:tailEnd/>
          </a:ln>
        </p:spPr>
        <p:txBody>
          <a:bodyPr wrap="square">
            <a:spAutoFit/>
          </a:bodyPr>
          <a:lstStyle/>
          <a:p>
            <a:pPr>
              <a:lnSpc>
                <a:spcPct val="150000"/>
              </a:lnSpc>
            </a:pPr>
            <a:r>
              <a:rPr lang="en-US" sz="1800" b="1" dirty="0">
                <a:effectLst>
                  <a:outerShdw blurRad="38100" dist="38100" dir="2700000" algn="tl">
                    <a:srgbClr val="000000">
                      <a:alpha val="43137"/>
                    </a:srgbClr>
                  </a:outerShdw>
                </a:effectLst>
              </a:rPr>
              <a:t>1872 – Ernst </a:t>
            </a:r>
            <a:r>
              <a:rPr lang="en-US" sz="1800" b="1" dirty="0" err="1">
                <a:effectLst>
                  <a:outerShdw blurRad="38100" dist="38100" dir="2700000" algn="tl">
                    <a:srgbClr val="000000">
                      <a:alpha val="43137"/>
                    </a:srgbClr>
                  </a:outerShdw>
                </a:effectLst>
              </a:rPr>
              <a:t>Abbe</a:t>
            </a:r>
            <a:r>
              <a:rPr lang="en-US" sz="1800" b="1" dirty="0">
                <a:effectLst>
                  <a:outerShdw blurRad="38100" dist="38100" dir="2700000" algn="tl">
                    <a:srgbClr val="000000">
                      <a:alpha val="43137"/>
                    </a:srgbClr>
                  </a:outerShdw>
                </a:effectLst>
              </a:rPr>
              <a:t>, then research director of the </a:t>
            </a:r>
            <a:r>
              <a:rPr lang="en-US" sz="1800" b="1" dirty="0" err="1">
                <a:effectLst>
                  <a:outerShdw blurRad="38100" dist="38100" dir="2700000" algn="tl">
                    <a:srgbClr val="000000">
                      <a:alpha val="43137"/>
                    </a:srgbClr>
                  </a:outerShdw>
                </a:effectLst>
              </a:rPr>
              <a:t>Zeiss</a:t>
            </a:r>
            <a:r>
              <a:rPr lang="en-US" sz="1800" b="1" dirty="0">
                <a:effectLst>
                  <a:outerShdw blurRad="38100" dist="38100" dir="2700000" algn="tl">
                    <a:srgbClr val="000000">
                      <a:alpha val="43137"/>
                    </a:srgbClr>
                  </a:outerShdw>
                </a:effectLst>
              </a:rPr>
              <a:t> Optical Works, wrote a mathematical formula called the "</a:t>
            </a:r>
            <a:r>
              <a:rPr lang="en-US" sz="1800" b="1" dirty="0" err="1">
                <a:effectLst>
                  <a:outerShdw blurRad="38100" dist="38100" dir="2700000" algn="tl">
                    <a:srgbClr val="000000">
                      <a:alpha val="43137"/>
                    </a:srgbClr>
                  </a:outerShdw>
                </a:effectLst>
              </a:rPr>
              <a:t>Abbe</a:t>
            </a:r>
            <a:r>
              <a:rPr lang="en-US" sz="1800" b="1" dirty="0">
                <a:effectLst>
                  <a:outerShdw blurRad="38100" dist="38100" dir="2700000" algn="tl">
                    <a:srgbClr val="000000">
                      <a:alpha val="43137"/>
                    </a:srgbClr>
                  </a:outerShdw>
                </a:effectLst>
              </a:rPr>
              <a:t> Sine Condition". His formula provided calculations that allowed for the maximum resolution in microscopes possible.</a:t>
            </a:r>
          </a:p>
        </p:txBody>
      </p:sp>
      <p:sp>
        <p:nvSpPr>
          <p:cNvPr id="6" name="Content Placeholder 2"/>
          <p:cNvSpPr txBox="1">
            <a:spLocks/>
          </p:cNvSpPr>
          <p:nvPr/>
        </p:nvSpPr>
        <p:spPr bwMode="auto">
          <a:xfrm>
            <a:off x="381000" y="6172200"/>
            <a:ext cx="8382000" cy="304800"/>
          </a:xfrm>
          <a:prstGeom prst="rect">
            <a:avLst/>
          </a:prstGeom>
          <a:noFill/>
          <a:ln w="9525">
            <a:noFill/>
            <a:miter lim="800000"/>
            <a:headEnd/>
            <a:tailEnd/>
          </a:ln>
          <a:effectLst/>
        </p:spPr>
        <p:txBody>
          <a:bodyPr vert="horz" wrap="square" lIns="91436" tIns="45716" rIns="91436" bIns="45716" numCol="1" anchor="t" anchorCtr="0" compatLnSpc="1">
            <a:prstTxWarp prst="textNoShape">
              <a:avLst/>
            </a:prstTxWarp>
          </a:bodyPr>
          <a:lstStyle/>
          <a:p>
            <a:pPr marL="342842" marR="0" lvl="0" indent="-342842" algn="ctr" defTabSz="914400" rtl="0" eaLnBrk="1" fontAlgn="base" latinLnBrk="0" hangingPunct="1">
              <a:lnSpc>
                <a:spcPct val="100000"/>
              </a:lnSpc>
              <a:spcBef>
                <a:spcPct val="20000"/>
              </a:spcBef>
              <a:spcAft>
                <a:spcPct val="0"/>
              </a:spcAft>
              <a:buClr>
                <a:schemeClr val="accent1"/>
              </a:buClr>
              <a:buSzTx/>
              <a:buFontTx/>
              <a:buNone/>
              <a:tabLst/>
              <a:defRPr/>
            </a:pPr>
            <a:r>
              <a:rPr lang="en-US" sz="1200" kern="0" dirty="0" smtClean="0">
                <a:latin typeface="Times New Roman" pitchFamily="18" charset="0"/>
                <a:cs typeface="Times New Roman" pitchFamily="18" charset="0"/>
              </a:rPr>
              <a:t>© s</a:t>
            </a:r>
            <a:r>
              <a:rPr kumimoji="0" lang="en-US" sz="1200" i="0" u="none" strike="noStrike" kern="0" cap="none" spc="0" normalizeH="0" baseline="0" noProof="0" dirty="0" err="1" smtClean="0">
                <a:ln>
                  <a:noFill/>
                </a:ln>
                <a:solidFill>
                  <a:schemeClr val="tx1"/>
                </a:solidFill>
                <a:uLnTx/>
                <a:uFillTx/>
                <a:latin typeface="Times New Roman" pitchFamily="18" charset="0"/>
                <a:ea typeface="+mn-ea"/>
                <a:cs typeface="Times New Roman" pitchFamily="18" charset="0"/>
              </a:rPr>
              <a:t>atish</a:t>
            </a:r>
            <a:r>
              <a:rPr kumimoji="0" lang="en-US" sz="1200" i="0" u="none" strike="noStrike" kern="0" cap="none" spc="0" normalizeH="0" baseline="0" noProof="0" dirty="0" smtClean="0">
                <a:ln>
                  <a:noFill/>
                </a:ln>
                <a:solidFill>
                  <a:schemeClr val="tx1"/>
                </a:solidFill>
                <a:uLnTx/>
                <a:uFillTx/>
                <a:latin typeface="Times New Roman" pitchFamily="18" charset="0"/>
                <a:ea typeface="+mn-ea"/>
                <a:cs typeface="Times New Roman" pitchFamily="18" charset="0"/>
              </a:rPr>
              <a:t> </a:t>
            </a:r>
            <a:r>
              <a:rPr lang="en-US" sz="1200" kern="0" dirty="0" err="1" smtClean="0">
                <a:latin typeface="Times New Roman" pitchFamily="18" charset="0"/>
                <a:cs typeface="Times New Roman" pitchFamily="18" charset="0"/>
              </a:rPr>
              <a:t>s</a:t>
            </a:r>
            <a:r>
              <a:rPr kumimoji="0" lang="en-US" sz="1200" i="0" u="none" strike="noStrike" kern="0" cap="none" spc="0" normalizeH="0" baseline="0" noProof="0" dirty="0" err="1" smtClean="0">
                <a:ln>
                  <a:noFill/>
                </a:ln>
                <a:solidFill>
                  <a:schemeClr val="tx1"/>
                </a:solidFill>
                <a:uLnTx/>
                <a:uFillTx/>
                <a:latin typeface="Times New Roman" pitchFamily="18" charset="0"/>
                <a:ea typeface="+mn-ea"/>
                <a:cs typeface="Times New Roman" pitchFamily="18" charset="0"/>
              </a:rPr>
              <a:t>arfare</a:t>
            </a:r>
            <a:r>
              <a:rPr kumimoji="0" lang="en-US" sz="1200" i="0" u="none" strike="noStrike" kern="0" cap="none" spc="0" normalizeH="0" baseline="0" noProof="0" dirty="0" smtClean="0">
                <a:ln>
                  <a:noFill/>
                </a:ln>
                <a:solidFill>
                  <a:schemeClr val="tx1"/>
                </a:solidFill>
                <a:uLnTx/>
                <a:uFillTx/>
                <a:latin typeface="Times New Roman" pitchFamily="18" charset="0"/>
                <a:ea typeface="+mn-ea"/>
                <a:cs typeface="Times New Roman" pitchFamily="18" charset="0"/>
              </a:rPr>
              <a:t> </a:t>
            </a:r>
            <a:endParaRPr kumimoji="0" lang="en-US" sz="1200" i="0" u="none" strike="noStrike" kern="0" cap="none" spc="0" normalizeH="0" baseline="0" noProof="0" dirty="0">
              <a:ln>
                <a:noFill/>
              </a:ln>
              <a:solidFill>
                <a:schemeClr val="tx1"/>
              </a:solidFill>
              <a:uLnTx/>
              <a:uFillTx/>
              <a:latin typeface="Times New Roman" pitchFamily="18" charset="0"/>
              <a:ea typeface="+mn-ea"/>
              <a:cs typeface="Times New Roman" pitchFamily="18" charset="0"/>
            </a:endParaRPr>
          </a:p>
        </p:txBody>
      </p:sp>
    </p:spTree>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DEFINEDINNAVIGATOR" val="False"/>
  <p:tag name="BRANCHTO" val="0"/>
</p:tagLst>
</file>

<file path=ppt/theme/theme1.xml><?xml version="1.0" encoding="utf-8"?>
<a:theme xmlns:a="http://schemas.openxmlformats.org/drawingml/2006/main" name="Neon Fram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Neon Frame">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 charset="0"/>
          </a:defRPr>
        </a:defPPr>
      </a:lstStyle>
    </a:lnDef>
  </a:objectDefaults>
  <a:extraClrSchemeLst>
    <a:extraClrScheme>
      <a:clrScheme name="Neon Frame 1">
        <a:dk1>
          <a:srgbClr val="808080"/>
        </a:dk1>
        <a:lt1>
          <a:srgbClr val="F8F8F8"/>
        </a:lt1>
        <a:dk2>
          <a:srgbClr val="000000"/>
        </a:dk2>
        <a:lt2>
          <a:srgbClr val="FFFFFF"/>
        </a:lt2>
        <a:accent1>
          <a:srgbClr val="6699FF"/>
        </a:accent1>
        <a:accent2>
          <a:srgbClr val="9933FF"/>
        </a:accent2>
        <a:accent3>
          <a:srgbClr val="AAAAAA"/>
        </a:accent3>
        <a:accent4>
          <a:srgbClr val="D4D4D4"/>
        </a:accent4>
        <a:accent5>
          <a:srgbClr val="B8CAFF"/>
        </a:accent5>
        <a:accent6>
          <a:srgbClr val="8A2DE7"/>
        </a:accent6>
        <a:hlink>
          <a:srgbClr val="00FFFF"/>
        </a:hlink>
        <a:folHlink>
          <a:srgbClr val="0099CC"/>
        </a:folHlink>
      </a:clrScheme>
      <a:clrMap bg1="dk2" tx1="lt1" bg2="dk1" tx2="lt2" accent1="accent1" accent2="accent2" accent3="accent3" accent4="accent4" accent5="accent5" accent6="accent6" hlink="hlink" folHlink="folHlink"/>
    </a:extraClrScheme>
    <a:extraClrScheme>
      <a:clrScheme name="Neon Frame 2">
        <a:dk1>
          <a:srgbClr val="000066"/>
        </a:dk1>
        <a:lt1>
          <a:srgbClr val="FFFFFF"/>
        </a:lt1>
        <a:dk2>
          <a:srgbClr val="3333FF"/>
        </a:dk2>
        <a:lt2>
          <a:srgbClr val="3399FF"/>
        </a:lt2>
        <a:accent1>
          <a:srgbClr val="66CCFF"/>
        </a:accent1>
        <a:accent2>
          <a:srgbClr val="FF66FF"/>
        </a:accent2>
        <a:accent3>
          <a:srgbClr val="FFFFFF"/>
        </a:accent3>
        <a:accent4>
          <a:srgbClr val="000056"/>
        </a:accent4>
        <a:accent5>
          <a:srgbClr val="B8E2FF"/>
        </a:accent5>
        <a:accent6>
          <a:srgbClr val="E75CE7"/>
        </a:accent6>
        <a:hlink>
          <a:srgbClr val="CC00CC"/>
        </a:hlink>
        <a:folHlink>
          <a:srgbClr val="CC99FF"/>
        </a:folHlink>
      </a:clrScheme>
      <a:clrMap bg1="lt1" tx1="dk1" bg2="lt2" tx2="dk2" accent1="accent1" accent2="accent2" accent3="accent3" accent4="accent4" accent5="accent5" accent6="accent6" hlink="hlink" folHlink="folHlink"/>
    </a:extraClrScheme>
    <a:extraClrScheme>
      <a:clrScheme name="Neon Frame 3">
        <a:dk1>
          <a:srgbClr val="000000"/>
        </a:dk1>
        <a:lt1>
          <a:srgbClr val="FFFFFF"/>
        </a:lt1>
        <a:dk2>
          <a:srgbClr val="000000"/>
        </a:dk2>
        <a:lt2>
          <a:srgbClr val="808080"/>
        </a:lt2>
        <a:accent1>
          <a:srgbClr val="969696"/>
        </a:accent1>
        <a:accent2>
          <a:srgbClr val="DDDDDD"/>
        </a:accent2>
        <a:accent3>
          <a:srgbClr val="FFFFFF"/>
        </a:accent3>
        <a:accent4>
          <a:srgbClr val="000000"/>
        </a:accent4>
        <a:accent5>
          <a:srgbClr val="C9C9C9"/>
        </a:accent5>
        <a:accent6>
          <a:srgbClr val="C8C8C8"/>
        </a:accent6>
        <a:hlink>
          <a:srgbClr val="333333"/>
        </a:hlink>
        <a:folHlink>
          <a:srgbClr val="B2B2B2"/>
        </a:folHlink>
      </a:clrScheme>
      <a:clrMap bg1="lt1" tx1="dk1" bg2="lt2" tx2="dk2" accent1="accent1" accent2="accent2" accent3="accent3" accent4="accent4" accent5="accent5" accent6="accent6" hlink="hlink" folHlink="folHlink"/>
    </a:extraClrScheme>
    <a:extraClrScheme>
      <a:clrScheme name="Neon Frame 4">
        <a:dk1>
          <a:srgbClr val="808080"/>
        </a:dk1>
        <a:lt1>
          <a:srgbClr val="F8F8F8"/>
        </a:lt1>
        <a:dk2>
          <a:srgbClr val="000000"/>
        </a:dk2>
        <a:lt2>
          <a:srgbClr val="FFFFFF"/>
        </a:lt2>
        <a:accent1>
          <a:srgbClr val="CC9900"/>
        </a:accent1>
        <a:accent2>
          <a:srgbClr val="996600"/>
        </a:accent2>
        <a:accent3>
          <a:srgbClr val="AAAAAA"/>
        </a:accent3>
        <a:accent4>
          <a:srgbClr val="D4D4D4"/>
        </a:accent4>
        <a:accent5>
          <a:srgbClr val="E2CAAA"/>
        </a:accent5>
        <a:accent6>
          <a:srgbClr val="8A5C00"/>
        </a:accent6>
        <a:hlink>
          <a:srgbClr val="CCCC00"/>
        </a:hlink>
        <a:folHlink>
          <a:srgbClr val="808000"/>
        </a:folHlink>
      </a:clrScheme>
      <a:clrMap bg1="dk2" tx1="lt1" bg2="dk1" tx2="lt2" accent1="accent1" accent2="accent2" accent3="accent3" accent4="accent4" accent5="accent5" accent6="accent6" hlink="hlink" folHlink="folHlink"/>
    </a:extraClrScheme>
    <a:extraClrScheme>
      <a:clrScheme name="Neon Frame 5">
        <a:dk1>
          <a:srgbClr val="808080"/>
        </a:dk1>
        <a:lt1>
          <a:srgbClr val="F8F8F8"/>
        </a:lt1>
        <a:dk2>
          <a:srgbClr val="000000"/>
        </a:dk2>
        <a:lt2>
          <a:srgbClr val="FFFFFF"/>
        </a:lt2>
        <a:accent1>
          <a:srgbClr val="FF6600"/>
        </a:accent1>
        <a:accent2>
          <a:srgbClr val="FF41FF"/>
        </a:accent2>
        <a:accent3>
          <a:srgbClr val="AAAAAA"/>
        </a:accent3>
        <a:accent4>
          <a:srgbClr val="D4D4D4"/>
        </a:accent4>
        <a:accent5>
          <a:srgbClr val="FFB8AA"/>
        </a:accent5>
        <a:accent6>
          <a:srgbClr val="E73AE7"/>
        </a:accent6>
        <a:hlink>
          <a:srgbClr val="FF0066"/>
        </a:hlink>
        <a:folHlink>
          <a:srgbClr val="CC0066"/>
        </a:folHlink>
      </a:clrScheme>
      <a:clrMap bg1="dk2" tx1="lt1" bg2="dk1" tx2="lt2" accent1="accent1" accent2="accent2" accent3="accent3" accent4="accent4" accent5="accent5" accent6="accent6" hlink="hlink" folHlink="folHlink"/>
    </a:extraClrScheme>
    <a:extraClrScheme>
      <a:clrScheme name="Neon Frame 6">
        <a:dk1>
          <a:srgbClr val="808080"/>
        </a:dk1>
        <a:lt1>
          <a:srgbClr val="F8F8F8"/>
        </a:lt1>
        <a:dk2>
          <a:srgbClr val="000000"/>
        </a:dk2>
        <a:lt2>
          <a:srgbClr val="FFFFFF"/>
        </a:lt2>
        <a:accent1>
          <a:srgbClr val="FF4FC9"/>
        </a:accent1>
        <a:accent2>
          <a:srgbClr val="FF91B6"/>
        </a:accent2>
        <a:accent3>
          <a:srgbClr val="AAAAAA"/>
        </a:accent3>
        <a:accent4>
          <a:srgbClr val="D4D4D4"/>
        </a:accent4>
        <a:accent5>
          <a:srgbClr val="FFB2E1"/>
        </a:accent5>
        <a:accent6>
          <a:srgbClr val="E783A5"/>
        </a:accent6>
        <a:hlink>
          <a:srgbClr val="FF99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844</TotalTime>
  <Words>1800</Words>
  <Application>Microsoft Office PowerPoint</Application>
  <PresentationFormat>On-screen Show (4:3)</PresentationFormat>
  <Paragraphs>297</Paragraphs>
  <Slides>40</Slides>
  <Notes>35</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40</vt:i4>
      </vt:variant>
    </vt:vector>
  </HeadingPairs>
  <TitlesOfParts>
    <vt:vector size="48" baseType="lpstr">
      <vt:lpstr>Arial</vt:lpstr>
      <vt:lpstr>Arial Black</vt:lpstr>
      <vt:lpstr>Calibri</vt:lpstr>
      <vt:lpstr>Tahoma</vt:lpstr>
      <vt:lpstr>Times New Roman</vt:lpstr>
      <vt:lpstr>Wingdings</vt:lpstr>
      <vt:lpstr>Neon Frame</vt:lpstr>
      <vt:lpstr>Office Theme</vt:lpstr>
      <vt:lpstr>PowerPoint Presentation</vt:lpstr>
      <vt:lpstr>Interdisciplinary Approach</vt:lpstr>
      <vt:lpstr>Teaching - Learning Strategy</vt:lpstr>
      <vt:lpstr>F.Y.B.Sc – Zoology – Semester I – Course 2   Unit 3 – Instrumentation</vt:lpstr>
      <vt:lpstr>Topics to be learnt under – Instrumentation</vt:lpstr>
      <vt:lpstr>Introduction to the Microscope</vt:lpstr>
      <vt:lpstr>PowerPoint Presentation</vt:lpstr>
      <vt:lpstr>PowerPoint Presentation</vt:lpstr>
      <vt:lpstr>PowerPoint Presentation</vt:lpstr>
      <vt:lpstr>PowerPoint Presentation</vt:lpstr>
      <vt:lpstr>PowerPoint Presentation</vt:lpstr>
      <vt:lpstr>Microscope Vocabulary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Your microscope has 3 magnifications: Scanning, Low and High    Each objective will have written the magnification.    In addition to this, the ocular lens (eyepiece) has a magnification.   The total magnification is the ocular x objective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Troubleshooting</vt:lpstr>
    </vt:vector>
  </TitlesOfParts>
  <Company>wshuhsd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  -  Microscopes</dc:title>
  <dc:creator>Preferred User</dc:creator>
  <cp:lastModifiedBy>zoologyhod</cp:lastModifiedBy>
  <cp:revision>182</cp:revision>
  <cp:lastPrinted>2009-04-22T19:24:48Z</cp:lastPrinted>
  <dcterms:created xsi:type="dcterms:W3CDTF">2005-08-23T17:21:05Z</dcterms:created>
  <dcterms:modified xsi:type="dcterms:W3CDTF">2017-07-13T08:31:33Z</dcterms:modified>
</cp:coreProperties>
</file>